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1"/>
    <p:sldMasterId id="2147483730" r:id="rId2"/>
    <p:sldMasterId id="2147483650" r:id="rId3"/>
    <p:sldMasterId id="2147483653" r:id="rId4"/>
    <p:sldMasterId id="2147483655" r:id="rId5"/>
    <p:sldMasterId id="2147483654" r:id="rId6"/>
  </p:sldMasterIdLst>
  <p:notesMasterIdLst>
    <p:notesMasterId r:id="rId14"/>
  </p:notesMasterIdLst>
  <p:handoutMasterIdLst>
    <p:handoutMasterId r:id="rId15"/>
  </p:handoutMasterIdLst>
  <p:sldIdLst>
    <p:sldId id="256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/>
    <p:restoredTop sz="94718"/>
  </p:normalViewPr>
  <p:slideViewPr>
    <p:cSldViewPr snapToGrid="0" snapToObjects="1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C1F2EDE-ED4D-4BE0-A1C1-8445BD612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9842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51481A-BC87-4BA7-9856-82F11A22B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6324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7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3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84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8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625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2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0676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1547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0238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image" Target="../media/image35.png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image" Target="../media/image36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0" y="5447448"/>
            <a:ext cx="12192000" cy="5330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FontTx/>
              <a:buNone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National Accounts – Steve Zamagias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765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KeyBank Operations Center, Cleveland Ohio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1" y="620871"/>
            <a:ext cx="5998259" cy="4498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68" y="4074303"/>
            <a:ext cx="3853887" cy="2562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4374930" y="5190209"/>
            <a:ext cx="2388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Gunnebo Entrance Control Group</a:t>
            </a:r>
          </a:p>
          <a:p>
            <a:pPr algn="ctr"/>
            <a:r>
              <a:rPr lang="en-US" sz="2000" dirty="0"/>
              <a:t>Tom Volpe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091" y="620316"/>
            <a:ext cx="6792097" cy="4516022"/>
          </a:xfrm>
          <a:prstGeom prst="rect">
            <a:avLst/>
          </a:prstGeom>
        </p:spPr>
      </p:pic>
      <p:pic>
        <p:nvPicPr>
          <p:cNvPr id="1026" name="D5DB3956-8BF5-47B6-A34F-A6CB29776D0D" descr="image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545" y="2008571"/>
            <a:ext cx="2915275" cy="31193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6"/>
          <a:stretch>
            <a:fillRect/>
          </a:stretch>
        </p:blipFill>
        <p:spPr>
          <a:xfrm>
            <a:off x="7236179" y="4929127"/>
            <a:ext cx="4847010" cy="16706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82232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765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JPMorgan Chase – JLL Plant Tours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51" y="1011487"/>
            <a:ext cx="3471485" cy="230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00" y="3550473"/>
            <a:ext cx="3473500" cy="2309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612" t="3635" r="9281" b="6853"/>
          <a:stretch/>
        </p:blipFill>
        <p:spPr>
          <a:xfrm>
            <a:off x="6633375" y="1660124"/>
            <a:ext cx="5369236" cy="4556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4850" y="1535838"/>
            <a:ext cx="17367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Mike Mooney and Lisa learning about our welding process.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7352" y="4154750"/>
            <a:ext cx="1882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Dennis </a:t>
            </a:r>
            <a:r>
              <a:rPr lang="en-US" sz="1600" i="1" dirty="0" err="1"/>
              <a:t>Bubemyre</a:t>
            </a:r>
            <a:r>
              <a:rPr lang="en-US" sz="1600" dirty="0"/>
              <a:t> explaining how our drive up window is made and installed to project managers. </a:t>
            </a:r>
          </a:p>
        </p:txBody>
      </p:sp>
    </p:spTree>
    <p:extLst>
      <p:ext uri="{BB962C8B-B14F-4D97-AF65-F5344CB8AC3E}">
        <p14:creationId xmlns:p14="http://schemas.microsoft.com/office/powerpoint/2010/main" val="3559338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0308" y="10652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        JPMorgan Chase Barrier Protection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9210" y="1043487"/>
            <a:ext cx="2667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Branch Protection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0380" y="3211986"/>
            <a:ext cx="3370943" cy="2528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597" y="1188920"/>
            <a:ext cx="3600757" cy="2392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416" y="3054946"/>
            <a:ext cx="2346113" cy="3036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66168" y="446545"/>
            <a:ext cx="2388044" cy="3090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4873842" y="5965793"/>
            <a:ext cx="18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Executive Offices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714" y="1522956"/>
            <a:ext cx="3380432" cy="2535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218" y="4184495"/>
            <a:ext cx="2751493" cy="2063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7656945" y="4076752"/>
            <a:ext cx="17622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Lara Puckett</a:t>
            </a:r>
          </a:p>
          <a:p>
            <a:r>
              <a:rPr lang="en-US" dirty="0"/>
              <a:t>National Accounts Program Manager</a:t>
            </a:r>
          </a:p>
          <a:p>
            <a:r>
              <a:rPr lang="en-US" b="1" dirty="0"/>
              <a:t>Total Security Solutions,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9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254" y="322066"/>
            <a:ext cx="5119320" cy="3839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80559" y="3603555"/>
            <a:ext cx="3044595" cy="2283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32246" y="787077"/>
            <a:ext cx="1932449" cy="144933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9" y="4851697"/>
            <a:ext cx="1892935" cy="125857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r="11327"/>
          <a:stretch/>
        </p:blipFill>
        <p:spPr bwMode="auto">
          <a:xfrm>
            <a:off x="1625271" y="3222980"/>
            <a:ext cx="1958755" cy="1409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/>
          <a:stretch/>
        </p:blipFill>
        <p:spPr bwMode="auto">
          <a:xfrm>
            <a:off x="736874" y="1826777"/>
            <a:ext cx="1792605" cy="1302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98633" y="4242966"/>
            <a:ext cx="39078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Pharmacy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Audio/Video Replacements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Pneumatic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Depositories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&amp; Consulting Service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874" y="442604"/>
            <a:ext cx="3159821" cy="9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31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54848" y="-2654849"/>
            <a:ext cx="6882305" cy="12192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84" y="654455"/>
            <a:ext cx="3919582" cy="691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130" y="5274626"/>
            <a:ext cx="3707941" cy="1486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100" y="654455"/>
            <a:ext cx="1626877" cy="1626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557" y="4224837"/>
            <a:ext cx="3329689" cy="1471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1758" y="2602725"/>
            <a:ext cx="4830358" cy="1406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317" y="5266475"/>
            <a:ext cx="1678540" cy="14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52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765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Creating Additional Value Through Partnership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71258" y="1023188"/>
            <a:ext cx="3488313" cy="4559088"/>
            <a:chOff x="677863" y="1196975"/>
            <a:chExt cx="2744787" cy="4260850"/>
          </a:xfrm>
        </p:grpSpPr>
        <p:sp>
          <p:nvSpPr>
            <p:cNvPr id="4" name="Freeform 7"/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2519363" y="5394325"/>
              <a:ext cx="33337" cy="57150"/>
            </a:xfrm>
            <a:custGeom>
              <a:avLst/>
              <a:gdLst>
                <a:gd name="T0" fmla="*/ 0 w 73"/>
                <a:gd name="T1" fmla="*/ 0 h 20"/>
                <a:gd name="T2" fmla="*/ 1 w 73"/>
                <a:gd name="T3" fmla="*/ 5 h 20"/>
                <a:gd name="T4" fmla="*/ 4 w 73"/>
                <a:gd name="T5" fmla="*/ 10 h 20"/>
                <a:gd name="T6" fmla="*/ 8 w 73"/>
                <a:gd name="T7" fmla="*/ 14 h 20"/>
                <a:gd name="T8" fmla="*/ 13 w 73"/>
                <a:gd name="T9" fmla="*/ 20 h 20"/>
                <a:gd name="T10" fmla="*/ 16 w 73"/>
                <a:gd name="T11" fmla="*/ 17 h 20"/>
                <a:gd name="T12" fmla="*/ 19 w 73"/>
                <a:gd name="T13" fmla="*/ 13 h 20"/>
                <a:gd name="T14" fmla="*/ 23 w 73"/>
                <a:gd name="T15" fmla="*/ 11 h 20"/>
                <a:gd name="T16" fmla="*/ 27 w 73"/>
                <a:gd name="T17" fmla="*/ 10 h 20"/>
                <a:gd name="T18" fmla="*/ 36 w 73"/>
                <a:gd name="T19" fmla="*/ 8 h 20"/>
                <a:gd name="T20" fmla="*/ 46 w 73"/>
                <a:gd name="T21" fmla="*/ 7 h 20"/>
                <a:gd name="T22" fmla="*/ 54 w 73"/>
                <a:gd name="T23" fmla="*/ 7 h 20"/>
                <a:gd name="T24" fmla="*/ 63 w 73"/>
                <a:gd name="T25" fmla="*/ 6 h 20"/>
                <a:gd name="T26" fmla="*/ 66 w 73"/>
                <a:gd name="T27" fmla="*/ 5 h 20"/>
                <a:gd name="T28" fmla="*/ 69 w 73"/>
                <a:gd name="T29" fmla="*/ 4 h 20"/>
                <a:gd name="T30" fmla="*/ 71 w 73"/>
                <a:gd name="T31" fmla="*/ 2 h 20"/>
                <a:gd name="T32" fmla="*/ 73 w 73"/>
                <a:gd name="T33" fmla="*/ 0 h 20"/>
                <a:gd name="T34" fmla="*/ 0 w 73"/>
                <a:gd name="T3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2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5" name="Freeform 9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77863" y="1495425"/>
              <a:ext cx="784225" cy="446088"/>
            </a:xfrm>
            <a:custGeom>
              <a:avLst/>
              <a:gdLst>
                <a:gd name="T0" fmla="*/ 1395 w 1808"/>
                <a:gd name="T1" fmla="*/ 807 h 850"/>
                <a:gd name="T2" fmla="*/ 1394 w 1808"/>
                <a:gd name="T3" fmla="*/ 753 h 850"/>
                <a:gd name="T4" fmla="*/ 1373 w 1808"/>
                <a:gd name="T5" fmla="*/ 648 h 850"/>
                <a:gd name="T6" fmla="*/ 1323 w 1808"/>
                <a:gd name="T7" fmla="*/ 641 h 850"/>
                <a:gd name="T8" fmla="*/ 1264 w 1808"/>
                <a:gd name="T9" fmla="*/ 639 h 850"/>
                <a:gd name="T10" fmla="*/ 1134 w 1808"/>
                <a:gd name="T11" fmla="*/ 582 h 850"/>
                <a:gd name="T12" fmla="*/ 973 w 1808"/>
                <a:gd name="T13" fmla="*/ 537 h 850"/>
                <a:gd name="T14" fmla="*/ 943 w 1808"/>
                <a:gd name="T15" fmla="*/ 504 h 850"/>
                <a:gd name="T16" fmla="*/ 901 w 1808"/>
                <a:gd name="T17" fmla="*/ 516 h 850"/>
                <a:gd name="T18" fmla="*/ 849 w 1808"/>
                <a:gd name="T19" fmla="*/ 570 h 850"/>
                <a:gd name="T20" fmla="*/ 675 w 1808"/>
                <a:gd name="T21" fmla="*/ 619 h 850"/>
                <a:gd name="T22" fmla="*/ 678 w 1808"/>
                <a:gd name="T23" fmla="*/ 578 h 850"/>
                <a:gd name="T24" fmla="*/ 721 w 1808"/>
                <a:gd name="T25" fmla="*/ 548 h 850"/>
                <a:gd name="T26" fmla="*/ 786 w 1808"/>
                <a:gd name="T27" fmla="*/ 545 h 850"/>
                <a:gd name="T28" fmla="*/ 724 w 1808"/>
                <a:gd name="T29" fmla="*/ 528 h 850"/>
                <a:gd name="T30" fmla="*/ 578 w 1808"/>
                <a:gd name="T31" fmla="*/ 589 h 850"/>
                <a:gd name="T32" fmla="*/ 547 w 1808"/>
                <a:gd name="T33" fmla="*/ 625 h 850"/>
                <a:gd name="T34" fmla="*/ 526 w 1808"/>
                <a:gd name="T35" fmla="*/ 650 h 850"/>
                <a:gd name="T36" fmla="*/ 452 w 1808"/>
                <a:gd name="T37" fmla="*/ 654 h 850"/>
                <a:gd name="T38" fmla="*/ 383 w 1808"/>
                <a:gd name="T39" fmla="*/ 702 h 850"/>
                <a:gd name="T40" fmla="*/ 252 w 1808"/>
                <a:gd name="T41" fmla="*/ 750 h 850"/>
                <a:gd name="T42" fmla="*/ 105 w 1808"/>
                <a:gd name="T43" fmla="*/ 807 h 850"/>
                <a:gd name="T44" fmla="*/ 4 w 1808"/>
                <a:gd name="T45" fmla="*/ 813 h 850"/>
                <a:gd name="T46" fmla="*/ 14 w 1808"/>
                <a:gd name="T47" fmla="*/ 789 h 850"/>
                <a:gd name="T48" fmla="*/ 127 w 1808"/>
                <a:gd name="T49" fmla="*/ 761 h 850"/>
                <a:gd name="T50" fmla="*/ 265 w 1808"/>
                <a:gd name="T51" fmla="*/ 696 h 850"/>
                <a:gd name="T52" fmla="*/ 300 w 1808"/>
                <a:gd name="T53" fmla="*/ 626 h 850"/>
                <a:gd name="T54" fmla="*/ 253 w 1808"/>
                <a:gd name="T55" fmla="*/ 657 h 850"/>
                <a:gd name="T56" fmla="*/ 150 w 1808"/>
                <a:gd name="T57" fmla="*/ 643 h 850"/>
                <a:gd name="T58" fmla="*/ 172 w 1808"/>
                <a:gd name="T59" fmla="*/ 610 h 850"/>
                <a:gd name="T60" fmla="*/ 240 w 1808"/>
                <a:gd name="T61" fmla="*/ 547 h 850"/>
                <a:gd name="T62" fmla="*/ 152 w 1808"/>
                <a:gd name="T63" fmla="*/ 575 h 850"/>
                <a:gd name="T64" fmla="*/ 143 w 1808"/>
                <a:gd name="T65" fmla="*/ 536 h 850"/>
                <a:gd name="T66" fmla="*/ 346 w 1808"/>
                <a:gd name="T67" fmla="*/ 380 h 850"/>
                <a:gd name="T68" fmla="*/ 444 w 1808"/>
                <a:gd name="T69" fmla="*/ 382 h 850"/>
                <a:gd name="T70" fmla="*/ 569 w 1808"/>
                <a:gd name="T71" fmla="*/ 349 h 850"/>
                <a:gd name="T72" fmla="*/ 592 w 1808"/>
                <a:gd name="T73" fmla="*/ 306 h 850"/>
                <a:gd name="T74" fmla="*/ 506 w 1808"/>
                <a:gd name="T75" fmla="*/ 331 h 850"/>
                <a:gd name="T76" fmla="*/ 438 w 1808"/>
                <a:gd name="T77" fmla="*/ 318 h 850"/>
                <a:gd name="T78" fmla="*/ 472 w 1808"/>
                <a:gd name="T79" fmla="*/ 287 h 850"/>
                <a:gd name="T80" fmla="*/ 711 w 1808"/>
                <a:gd name="T81" fmla="*/ 238 h 850"/>
                <a:gd name="T82" fmla="*/ 749 w 1808"/>
                <a:gd name="T83" fmla="*/ 210 h 850"/>
                <a:gd name="T84" fmla="*/ 684 w 1808"/>
                <a:gd name="T85" fmla="*/ 176 h 850"/>
                <a:gd name="T86" fmla="*/ 739 w 1808"/>
                <a:gd name="T87" fmla="*/ 109 h 850"/>
                <a:gd name="T88" fmla="*/ 988 w 1808"/>
                <a:gd name="T89" fmla="*/ 27 h 850"/>
                <a:gd name="T90" fmla="*/ 1157 w 1808"/>
                <a:gd name="T91" fmla="*/ 9 h 850"/>
                <a:gd name="T92" fmla="*/ 1277 w 1808"/>
                <a:gd name="T93" fmla="*/ 2 h 850"/>
                <a:gd name="T94" fmla="*/ 1354 w 1808"/>
                <a:gd name="T95" fmla="*/ 10 h 850"/>
                <a:gd name="T96" fmla="*/ 1516 w 1808"/>
                <a:gd name="T97" fmla="*/ 34 h 850"/>
                <a:gd name="T98" fmla="*/ 1761 w 1808"/>
                <a:gd name="T99" fmla="*/ 41 h 850"/>
                <a:gd name="T100" fmla="*/ 1287 w 1808"/>
                <a:gd name="T101" fmla="*/ 540 h 850"/>
                <a:gd name="T102" fmla="*/ 1321 w 1808"/>
                <a:gd name="T103" fmla="*/ 571 h 850"/>
                <a:gd name="T104" fmla="*/ 1327 w 1808"/>
                <a:gd name="T105" fmla="*/ 601 h 850"/>
                <a:gd name="T106" fmla="*/ 1382 w 1808"/>
                <a:gd name="T107" fmla="*/ 599 h 850"/>
                <a:gd name="T108" fmla="*/ 1429 w 1808"/>
                <a:gd name="T109" fmla="*/ 577 h 850"/>
                <a:gd name="T110" fmla="*/ 1475 w 1808"/>
                <a:gd name="T111" fmla="*/ 667 h 850"/>
                <a:gd name="T112" fmla="*/ 1462 w 1808"/>
                <a:gd name="T113" fmla="*/ 706 h 850"/>
                <a:gd name="T114" fmla="*/ 1449 w 1808"/>
                <a:gd name="T115" fmla="*/ 742 h 850"/>
                <a:gd name="T116" fmla="*/ 1477 w 1808"/>
                <a:gd name="T117" fmla="*/ 783 h 850"/>
                <a:gd name="T118" fmla="*/ 1477 w 1808"/>
                <a:gd name="T119" fmla="*/ 811 h 850"/>
                <a:gd name="T120" fmla="*/ 1426 w 1808"/>
                <a:gd name="T121" fmla="*/ 848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solidFill>
              <a:srgbClr val="0094D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6" name="Freeform 10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1138238" y="2111375"/>
              <a:ext cx="1381125" cy="769938"/>
            </a:xfrm>
            <a:custGeom>
              <a:avLst/>
              <a:gdLst>
                <a:gd name="T0" fmla="*/ 2928 w 3175"/>
                <a:gd name="T1" fmla="*/ 353 h 1472"/>
                <a:gd name="T2" fmla="*/ 2896 w 3175"/>
                <a:gd name="T3" fmla="*/ 440 h 1472"/>
                <a:gd name="T4" fmla="*/ 2843 w 3175"/>
                <a:gd name="T5" fmla="*/ 462 h 1472"/>
                <a:gd name="T6" fmla="*/ 2667 w 3175"/>
                <a:gd name="T7" fmla="*/ 566 h 1472"/>
                <a:gd name="T8" fmla="*/ 2595 w 3175"/>
                <a:gd name="T9" fmla="*/ 585 h 1472"/>
                <a:gd name="T10" fmla="*/ 2570 w 3175"/>
                <a:gd name="T11" fmla="*/ 677 h 1472"/>
                <a:gd name="T12" fmla="*/ 2514 w 3175"/>
                <a:gd name="T13" fmla="*/ 621 h 1472"/>
                <a:gd name="T14" fmla="*/ 2499 w 3175"/>
                <a:gd name="T15" fmla="*/ 690 h 1472"/>
                <a:gd name="T16" fmla="*/ 2465 w 3175"/>
                <a:gd name="T17" fmla="*/ 744 h 1472"/>
                <a:gd name="T18" fmla="*/ 2471 w 3175"/>
                <a:gd name="T19" fmla="*/ 823 h 1472"/>
                <a:gd name="T20" fmla="*/ 2332 w 3175"/>
                <a:gd name="T21" fmla="*/ 928 h 1472"/>
                <a:gd name="T22" fmla="*/ 2165 w 3175"/>
                <a:gd name="T23" fmla="*/ 1045 h 1472"/>
                <a:gd name="T24" fmla="*/ 2112 w 3175"/>
                <a:gd name="T25" fmla="*/ 1195 h 1472"/>
                <a:gd name="T26" fmla="*/ 2103 w 3175"/>
                <a:gd name="T27" fmla="*/ 1457 h 1472"/>
                <a:gd name="T28" fmla="*/ 2026 w 3175"/>
                <a:gd name="T29" fmla="*/ 1414 h 1472"/>
                <a:gd name="T30" fmla="*/ 1993 w 3175"/>
                <a:gd name="T31" fmla="*/ 1326 h 1472"/>
                <a:gd name="T32" fmla="*/ 1959 w 3175"/>
                <a:gd name="T33" fmla="*/ 1184 h 1472"/>
                <a:gd name="T34" fmla="*/ 1832 w 3175"/>
                <a:gd name="T35" fmla="*/ 1168 h 1472"/>
                <a:gd name="T36" fmla="*/ 1653 w 3175"/>
                <a:gd name="T37" fmla="*/ 1143 h 1472"/>
                <a:gd name="T38" fmla="*/ 1616 w 3175"/>
                <a:gd name="T39" fmla="*/ 1186 h 1472"/>
                <a:gd name="T40" fmla="*/ 1548 w 3175"/>
                <a:gd name="T41" fmla="*/ 1238 h 1472"/>
                <a:gd name="T42" fmla="*/ 1436 w 3175"/>
                <a:gd name="T43" fmla="*/ 1192 h 1472"/>
                <a:gd name="T44" fmla="*/ 1231 w 3175"/>
                <a:gd name="T45" fmla="*/ 1272 h 1472"/>
                <a:gd name="T46" fmla="*/ 1160 w 3175"/>
                <a:gd name="T47" fmla="*/ 1392 h 1472"/>
                <a:gd name="T48" fmla="*/ 1080 w 3175"/>
                <a:gd name="T49" fmla="*/ 1382 h 1472"/>
                <a:gd name="T50" fmla="*/ 1037 w 3175"/>
                <a:gd name="T51" fmla="*/ 1227 h 1472"/>
                <a:gd name="T52" fmla="*/ 940 w 3175"/>
                <a:gd name="T53" fmla="*/ 1190 h 1472"/>
                <a:gd name="T54" fmla="*/ 867 w 3175"/>
                <a:gd name="T55" fmla="*/ 1219 h 1472"/>
                <a:gd name="T56" fmla="*/ 782 w 3175"/>
                <a:gd name="T57" fmla="*/ 1087 h 1472"/>
                <a:gd name="T58" fmla="*/ 670 w 3175"/>
                <a:gd name="T59" fmla="*/ 1065 h 1472"/>
                <a:gd name="T60" fmla="*/ 462 w 3175"/>
                <a:gd name="T61" fmla="*/ 1065 h 1472"/>
                <a:gd name="T62" fmla="*/ 220 w 3175"/>
                <a:gd name="T63" fmla="*/ 1016 h 1472"/>
                <a:gd name="T64" fmla="*/ 88 w 3175"/>
                <a:gd name="T65" fmla="*/ 920 h 1472"/>
                <a:gd name="T66" fmla="*/ 39 w 3175"/>
                <a:gd name="T67" fmla="*/ 848 h 1472"/>
                <a:gd name="T68" fmla="*/ 29 w 3175"/>
                <a:gd name="T69" fmla="*/ 662 h 1472"/>
                <a:gd name="T70" fmla="*/ 0 w 3175"/>
                <a:gd name="T71" fmla="*/ 604 h 1472"/>
                <a:gd name="T72" fmla="*/ 141 w 3175"/>
                <a:gd name="T73" fmla="*/ 336 h 1472"/>
                <a:gd name="T74" fmla="*/ 247 w 3175"/>
                <a:gd name="T75" fmla="*/ 176 h 1472"/>
                <a:gd name="T76" fmla="*/ 355 w 3175"/>
                <a:gd name="T77" fmla="*/ 102 h 1472"/>
                <a:gd name="T78" fmla="*/ 376 w 3175"/>
                <a:gd name="T79" fmla="*/ 120 h 1472"/>
                <a:gd name="T80" fmla="*/ 1827 w 3175"/>
                <a:gd name="T81" fmla="*/ 0 h 1472"/>
                <a:gd name="T82" fmla="*/ 1926 w 3175"/>
                <a:gd name="T83" fmla="*/ 55 h 1472"/>
                <a:gd name="T84" fmla="*/ 2015 w 3175"/>
                <a:gd name="T85" fmla="*/ 69 h 1472"/>
                <a:gd name="T86" fmla="*/ 1929 w 3175"/>
                <a:gd name="T87" fmla="*/ 128 h 1472"/>
                <a:gd name="T88" fmla="*/ 1977 w 3175"/>
                <a:gd name="T89" fmla="*/ 166 h 1472"/>
                <a:gd name="T90" fmla="*/ 2094 w 3175"/>
                <a:gd name="T91" fmla="*/ 155 h 1472"/>
                <a:gd name="T92" fmla="*/ 2284 w 3175"/>
                <a:gd name="T93" fmla="*/ 193 h 1472"/>
                <a:gd name="T94" fmla="*/ 2217 w 3175"/>
                <a:gd name="T95" fmla="*/ 204 h 1472"/>
                <a:gd name="T96" fmla="*/ 2087 w 3175"/>
                <a:gd name="T97" fmla="*/ 264 h 1472"/>
                <a:gd name="T98" fmla="*/ 2021 w 3175"/>
                <a:gd name="T99" fmla="*/ 355 h 1472"/>
                <a:gd name="T100" fmla="*/ 2012 w 3175"/>
                <a:gd name="T101" fmla="*/ 451 h 1472"/>
                <a:gd name="T102" fmla="*/ 2076 w 3175"/>
                <a:gd name="T103" fmla="*/ 417 h 1472"/>
                <a:gd name="T104" fmla="*/ 2205 w 3175"/>
                <a:gd name="T105" fmla="*/ 252 h 1472"/>
                <a:gd name="T106" fmla="*/ 2267 w 3175"/>
                <a:gd name="T107" fmla="*/ 303 h 1472"/>
                <a:gd name="T108" fmla="*/ 2299 w 3175"/>
                <a:gd name="T109" fmla="*/ 394 h 1472"/>
                <a:gd name="T110" fmla="*/ 2206 w 3175"/>
                <a:gd name="T111" fmla="*/ 454 h 1472"/>
                <a:gd name="T112" fmla="*/ 2317 w 3175"/>
                <a:gd name="T113" fmla="*/ 457 h 1472"/>
                <a:gd name="T114" fmla="*/ 2570 w 3175"/>
                <a:gd name="T115" fmla="*/ 373 h 1472"/>
                <a:gd name="T116" fmla="*/ 2730 w 3175"/>
                <a:gd name="T117" fmla="*/ 252 h 1472"/>
                <a:gd name="T118" fmla="*/ 3016 w 3175"/>
                <a:gd name="T119" fmla="*/ 203 h 1472"/>
                <a:gd name="T120" fmla="*/ 3136 w 3175"/>
                <a:gd name="T121" fmla="*/ 118 h 1472"/>
                <a:gd name="T122" fmla="*/ 3149 w 3175"/>
                <a:gd name="T123" fmla="*/ 18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9" y="394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solidFill>
              <a:srgbClr val="0094D7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7" name="Freeform 11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1971675" y="3662363"/>
              <a:ext cx="339725" cy="590550"/>
            </a:xfrm>
            <a:custGeom>
              <a:avLst/>
              <a:gdLst>
                <a:gd name="T0" fmla="*/ 583 w 784"/>
                <a:gd name="T1" fmla="*/ 277 h 1128"/>
                <a:gd name="T2" fmla="*/ 549 w 784"/>
                <a:gd name="T3" fmla="*/ 295 h 1128"/>
                <a:gd name="T4" fmla="*/ 484 w 784"/>
                <a:gd name="T5" fmla="*/ 387 h 1128"/>
                <a:gd name="T6" fmla="*/ 465 w 784"/>
                <a:gd name="T7" fmla="*/ 457 h 1128"/>
                <a:gd name="T8" fmla="*/ 481 w 784"/>
                <a:gd name="T9" fmla="*/ 522 h 1128"/>
                <a:gd name="T10" fmla="*/ 530 w 784"/>
                <a:gd name="T11" fmla="*/ 591 h 1128"/>
                <a:gd name="T12" fmla="*/ 579 w 784"/>
                <a:gd name="T13" fmla="*/ 616 h 1128"/>
                <a:gd name="T14" fmla="*/ 625 w 784"/>
                <a:gd name="T15" fmla="*/ 600 h 1128"/>
                <a:gd name="T16" fmla="*/ 654 w 784"/>
                <a:gd name="T17" fmla="*/ 653 h 1128"/>
                <a:gd name="T18" fmla="*/ 672 w 784"/>
                <a:gd name="T19" fmla="*/ 683 h 1128"/>
                <a:gd name="T20" fmla="*/ 714 w 784"/>
                <a:gd name="T21" fmla="*/ 687 h 1128"/>
                <a:gd name="T22" fmla="*/ 749 w 784"/>
                <a:gd name="T23" fmla="*/ 712 h 1128"/>
                <a:gd name="T24" fmla="*/ 770 w 784"/>
                <a:gd name="T25" fmla="*/ 756 h 1128"/>
                <a:gd name="T26" fmla="*/ 761 w 784"/>
                <a:gd name="T27" fmla="*/ 790 h 1128"/>
                <a:gd name="T28" fmla="*/ 760 w 784"/>
                <a:gd name="T29" fmla="*/ 825 h 1128"/>
                <a:gd name="T30" fmla="*/ 772 w 784"/>
                <a:gd name="T31" fmla="*/ 882 h 1128"/>
                <a:gd name="T32" fmla="*/ 758 w 784"/>
                <a:gd name="T33" fmla="*/ 932 h 1128"/>
                <a:gd name="T34" fmla="*/ 770 w 784"/>
                <a:gd name="T35" fmla="*/ 994 h 1128"/>
                <a:gd name="T36" fmla="*/ 763 w 784"/>
                <a:gd name="T37" fmla="*/ 1054 h 1128"/>
                <a:gd name="T38" fmla="*/ 691 w 784"/>
                <a:gd name="T39" fmla="*/ 1122 h 1128"/>
                <a:gd name="T40" fmla="*/ 648 w 784"/>
                <a:gd name="T41" fmla="*/ 1103 h 1128"/>
                <a:gd name="T42" fmla="*/ 602 w 784"/>
                <a:gd name="T43" fmla="*/ 1056 h 1128"/>
                <a:gd name="T44" fmla="*/ 463 w 784"/>
                <a:gd name="T45" fmla="*/ 998 h 1128"/>
                <a:gd name="T46" fmla="*/ 425 w 784"/>
                <a:gd name="T47" fmla="*/ 967 h 1128"/>
                <a:gd name="T48" fmla="*/ 331 w 784"/>
                <a:gd name="T49" fmla="*/ 894 h 1128"/>
                <a:gd name="T50" fmla="*/ 318 w 784"/>
                <a:gd name="T51" fmla="*/ 867 h 1128"/>
                <a:gd name="T52" fmla="*/ 328 w 784"/>
                <a:gd name="T53" fmla="*/ 815 h 1128"/>
                <a:gd name="T54" fmla="*/ 290 w 784"/>
                <a:gd name="T55" fmla="*/ 778 h 1128"/>
                <a:gd name="T56" fmla="*/ 259 w 784"/>
                <a:gd name="T57" fmla="*/ 745 h 1128"/>
                <a:gd name="T58" fmla="*/ 243 w 784"/>
                <a:gd name="T59" fmla="*/ 689 h 1128"/>
                <a:gd name="T60" fmla="*/ 153 w 784"/>
                <a:gd name="T61" fmla="*/ 530 h 1128"/>
                <a:gd name="T62" fmla="*/ 120 w 784"/>
                <a:gd name="T63" fmla="*/ 487 h 1128"/>
                <a:gd name="T64" fmla="*/ 90 w 784"/>
                <a:gd name="T65" fmla="*/ 432 h 1128"/>
                <a:gd name="T66" fmla="*/ 22 w 784"/>
                <a:gd name="T67" fmla="*/ 397 h 1128"/>
                <a:gd name="T68" fmla="*/ 0 w 784"/>
                <a:gd name="T69" fmla="*/ 363 h 1128"/>
                <a:gd name="T70" fmla="*/ 13 w 784"/>
                <a:gd name="T71" fmla="*/ 276 h 1128"/>
                <a:gd name="T72" fmla="*/ 28 w 784"/>
                <a:gd name="T73" fmla="*/ 246 h 1128"/>
                <a:gd name="T74" fmla="*/ 72 w 784"/>
                <a:gd name="T75" fmla="*/ 222 h 1128"/>
                <a:gd name="T76" fmla="*/ 95 w 784"/>
                <a:gd name="T77" fmla="*/ 272 h 1128"/>
                <a:gd name="T78" fmla="*/ 158 w 784"/>
                <a:gd name="T79" fmla="*/ 307 h 1128"/>
                <a:gd name="T80" fmla="*/ 184 w 784"/>
                <a:gd name="T81" fmla="*/ 271 h 1128"/>
                <a:gd name="T82" fmla="*/ 201 w 784"/>
                <a:gd name="T83" fmla="*/ 225 h 1128"/>
                <a:gd name="T84" fmla="*/ 270 w 784"/>
                <a:gd name="T85" fmla="*/ 170 h 1128"/>
                <a:gd name="T86" fmla="*/ 344 w 784"/>
                <a:gd name="T87" fmla="*/ 120 h 1128"/>
                <a:gd name="T88" fmla="*/ 357 w 784"/>
                <a:gd name="T89" fmla="*/ 70 h 1128"/>
                <a:gd name="T90" fmla="*/ 347 w 784"/>
                <a:gd name="T91" fmla="*/ 5 h 1128"/>
                <a:gd name="T92" fmla="*/ 422 w 784"/>
                <a:gd name="T93" fmla="*/ 53 h 1128"/>
                <a:gd name="T94" fmla="*/ 467 w 784"/>
                <a:gd name="T95" fmla="*/ 107 h 1128"/>
                <a:gd name="T96" fmla="*/ 506 w 784"/>
                <a:gd name="T97" fmla="*/ 154 h 1128"/>
                <a:gd name="T98" fmla="*/ 561 w 784"/>
                <a:gd name="T99" fmla="*/ 157 h 1128"/>
                <a:gd name="T100" fmla="*/ 617 w 784"/>
                <a:gd name="T101" fmla="*/ 149 h 1128"/>
                <a:gd name="T102" fmla="*/ 640 w 784"/>
                <a:gd name="T103" fmla="*/ 156 h 1128"/>
                <a:gd name="T104" fmla="*/ 654 w 784"/>
                <a:gd name="T105" fmla="*/ 193 h 1128"/>
                <a:gd name="T106" fmla="*/ 627 w 784"/>
                <a:gd name="T107" fmla="*/ 210 h 1128"/>
                <a:gd name="T108" fmla="*/ 627 w 784"/>
                <a:gd name="T109" fmla="*/ 240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4" h="1128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8" name="Freeform 1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271713" y="4225925"/>
              <a:ext cx="261937" cy="1130300"/>
            </a:xfrm>
            <a:custGeom>
              <a:avLst/>
              <a:gdLst>
                <a:gd name="T0" fmla="*/ 418 w 598"/>
                <a:gd name="T1" fmla="*/ 2021 h 2158"/>
                <a:gd name="T2" fmla="*/ 342 w 598"/>
                <a:gd name="T3" fmla="*/ 1955 h 2158"/>
                <a:gd name="T4" fmla="*/ 339 w 598"/>
                <a:gd name="T5" fmla="*/ 1893 h 2158"/>
                <a:gd name="T6" fmla="*/ 345 w 598"/>
                <a:gd name="T7" fmla="*/ 1843 h 2158"/>
                <a:gd name="T8" fmla="*/ 362 w 598"/>
                <a:gd name="T9" fmla="*/ 1791 h 2158"/>
                <a:gd name="T10" fmla="*/ 354 w 598"/>
                <a:gd name="T11" fmla="*/ 1740 h 2158"/>
                <a:gd name="T12" fmla="*/ 332 w 598"/>
                <a:gd name="T13" fmla="*/ 1683 h 2158"/>
                <a:gd name="T14" fmla="*/ 303 w 598"/>
                <a:gd name="T15" fmla="*/ 1581 h 2158"/>
                <a:gd name="T16" fmla="*/ 226 w 598"/>
                <a:gd name="T17" fmla="*/ 1460 h 2158"/>
                <a:gd name="T18" fmla="*/ 206 w 598"/>
                <a:gd name="T19" fmla="*/ 1381 h 2158"/>
                <a:gd name="T20" fmla="*/ 217 w 598"/>
                <a:gd name="T21" fmla="*/ 1299 h 2158"/>
                <a:gd name="T22" fmla="*/ 208 w 598"/>
                <a:gd name="T23" fmla="*/ 1235 h 2158"/>
                <a:gd name="T24" fmla="*/ 185 w 598"/>
                <a:gd name="T25" fmla="*/ 1165 h 2158"/>
                <a:gd name="T26" fmla="*/ 211 w 598"/>
                <a:gd name="T27" fmla="*/ 1123 h 2158"/>
                <a:gd name="T28" fmla="*/ 195 w 598"/>
                <a:gd name="T29" fmla="*/ 1082 h 2158"/>
                <a:gd name="T30" fmla="*/ 211 w 598"/>
                <a:gd name="T31" fmla="*/ 1025 h 2158"/>
                <a:gd name="T32" fmla="*/ 210 w 598"/>
                <a:gd name="T33" fmla="*/ 993 h 2158"/>
                <a:gd name="T34" fmla="*/ 187 w 598"/>
                <a:gd name="T35" fmla="*/ 927 h 2158"/>
                <a:gd name="T36" fmla="*/ 136 w 598"/>
                <a:gd name="T37" fmla="*/ 852 h 2158"/>
                <a:gd name="T38" fmla="*/ 134 w 598"/>
                <a:gd name="T39" fmla="*/ 686 h 2158"/>
                <a:gd name="T40" fmla="*/ 183 w 598"/>
                <a:gd name="T41" fmla="*/ 584 h 2158"/>
                <a:gd name="T42" fmla="*/ 189 w 598"/>
                <a:gd name="T43" fmla="*/ 522 h 2158"/>
                <a:gd name="T44" fmla="*/ 160 w 598"/>
                <a:gd name="T45" fmla="*/ 459 h 2158"/>
                <a:gd name="T46" fmla="*/ 182 w 598"/>
                <a:gd name="T47" fmla="*/ 406 h 2158"/>
                <a:gd name="T48" fmla="*/ 229 w 598"/>
                <a:gd name="T49" fmla="*/ 346 h 2158"/>
                <a:gd name="T50" fmla="*/ 200 w 598"/>
                <a:gd name="T51" fmla="*/ 308 h 2158"/>
                <a:gd name="T52" fmla="*/ 148 w 598"/>
                <a:gd name="T53" fmla="*/ 222 h 2158"/>
                <a:gd name="T54" fmla="*/ 129 w 598"/>
                <a:gd name="T55" fmla="*/ 125 h 2158"/>
                <a:gd name="T56" fmla="*/ 91 w 598"/>
                <a:gd name="T57" fmla="*/ 37 h 2158"/>
                <a:gd name="T58" fmla="*/ 0 w 598"/>
                <a:gd name="T59" fmla="*/ 44 h 2158"/>
                <a:gd name="T60" fmla="*/ 31 w 598"/>
                <a:gd name="T61" fmla="*/ 200 h 2158"/>
                <a:gd name="T62" fmla="*/ 42 w 598"/>
                <a:gd name="T63" fmla="*/ 304 h 2158"/>
                <a:gd name="T64" fmla="*/ 27 w 598"/>
                <a:gd name="T65" fmla="*/ 374 h 2158"/>
                <a:gd name="T66" fmla="*/ 52 w 598"/>
                <a:gd name="T67" fmla="*/ 524 h 2158"/>
                <a:gd name="T68" fmla="*/ 46 w 598"/>
                <a:gd name="T69" fmla="*/ 649 h 2158"/>
                <a:gd name="T70" fmla="*/ 36 w 598"/>
                <a:gd name="T71" fmla="*/ 718 h 2158"/>
                <a:gd name="T72" fmla="*/ 52 w 598"/>
                <a:gd name="T73" fmla="*/ 767 h 2158"/>
                <a:gd name="T74" fmla="*/ 64 w 598"/>
                <a:gd name="T75" fmla="*/ 871 h 2158"/>
                <a:gd name="T76" fmla="*/ 81 w 598"/>
                <a:gd name="T77" fmla="*/ 913 h 2158"/>
                <a:gd name="T78" fmla="*/ 73 w 598"/>
                <a:gd name="T79" fmla="*/ 1045 h 2158"/>
                <a:gd name="T80" fmla="*/ 63 w 598"/>
                <a:gd name="T81" fmla="*/ 1152 h 2158"/>
                <a:gd name="T82" fmla="*/ 40 w 598"/>
                <a:gd name="T83" fmla="*/ 1188 h 2158"/>
                <a:gd name="T84" fmla="*/ 60 w 598"/>
                <a:gd name="T85" fmla="*/ 1258 h 2158"/>
                <a:gd name="T86" fmla="*/ 106 w 598"/>
                <a:gd name="T87" fmla="*/ 1343 h 2158"/>
                <a:gd name="T88" fmla="*/ 93 w 598"/>
                <a:gd name="T89" fmla="*/ 1396 h 2158"/>
                <a:gd name="T90" fmla="*/ 106 w 598"/>
                <a:gd name="T91" fmla="*/ 1449 h 2158"/>
                <a:gd name="T92" fmla="*/ 164 w 598"/>
                <a:gd name="T93" fmla="*/ 1467 h 2158"/>
                <a:gd name="T94" fmla="*/ 209 w 598"/>
                <a:gd name="T95" fmla="*/ 1621 h 2158"/>
                <a:gd name="T96" fmla="*/ 227 w 598"/>
                <a:gd name="T97" fmla="*/ 1709 h 2158"/>
                <a:gd name="T98" fmla="*/ 151 w 598"/>
                <a:gd name="T99" fmla="*/ 1749 h 2158"/>
                <a:gd name="T100" fmla="*/ 207 w 598"/>
                <a:gd name="T101" fmla="*/ 1776 h 2158"/>
                <a:gd name="T102" fmla="*/ 250 w 598"/>
                <a:gd name="T103" fmla="*/ 1820 h 2158"/>
                <a:gd name="T104" fmla="*/ 275 w 598"/>
                <a:gd name="T105" fmla="*/ 1871 h 2158"/>
                <a:gd name="T106" fmla="*/ 308 w 598"/>
                <a:gd name="T107" fmla="*/ 1961 h 2158"/>
                <a:gd name="T108" fmla="*/ 359 w 598"/>
                <a:gd name="T109" fmla="*/ 2013 h 2158"/>
                <a:gd name="T110" fmla="*/ 393 w 598"/>
                <a:gd name="T111" fmla="*/ 2048 h 2158"/>
                <a:gd name="T112" fmla="*/ 424 w 598"/>
                <a:gd name="T113" fmla="*/ 2074 h 2158"/>
                <a:gd name="T114" fmla="*/ 465 w 598"/>
                <a:gd name="T115" fmla="*/ 2110 h 2158"/>
                <a:gd name="T116" fmla="*/ 519 w 598"/>
                <a:gd name="T117" fmla="*/ 2140 h 2158"/>
                <a:gd name="T118" fmla="*/ 538 w 598"/>
                <a:gd name="T119" fmla="*/ 2151 h 2158"/>
                <a:gd name="T120" fmla="*/ 586 w 598"/>
                <a:gd name="T121" fmla="*/ 2098 h 2158"/>
                <a:gd name="T122" fmla="*/ 591 w 598"/>
                <a:gd name="T123" fmla="*/ 2071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8" h="2158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9" name="Freeform 13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176463" y="3508375"/>
              <a:ext cx="966787" cy="1203325"/>
            </a:xfrm>
            <a:custGeom>
              <a:avLst/>
              <a:gdLst>
                <a:gd name="T0" fmla="*/ 440 w 2226"/>
                <a:gd name="T1" fmla="*/ 896 h 2292"/>
                <a:gd name="T2" fmla="*/ 505 w 2226"/>
                <a:gd name="T3" fmla="*/ 985 h 2292"/>
                <a:gd name="T4" fmla="*/ 572 w 2226"/>
                <a:gd name="T5" fmla="*/ 1054 h 2292"/>
                <a:gd name="T6" fmla="*/ 716 w 2226"/>
                <a:gd name="T7" fmla="*/ 1098 h 2292"/>
                <a:gd name="T8" fmla="*/ 798 w 2226"/>
                <a:gd name="T9" fmla="*/ 1204 h 2292"/>
                <a:gd name="T10" fmla="*/ 846 w 2226"/>
                <a:gd name="T11" fmla="*/ 1292 h 2292"/>
                <a:gd name="T12" fmla="*/ 939 w 2226"/>
                <a:gd name="T13" fmla="*/ 1355 h 2292"/>
                <a:gd name="T14" fmla="*/ 957 w 2226"/>
                <a:gd name="T15" fmla="*/ 1466 h 2292"/>
                <a:gd name="T16" fmla="*/ 976 w 2226"/>
                <a:gd name="T17" fmla="*/ 1541 h 2292"/>
                <a:gd name="T18" fmla="*/ 992 w 2226"/>
                <a:gd name="T19" fmla="*/ 1632 h 2292"/>
                <a:gd name="T20" fmla="*/ 1131 w 2226"/>
                <a:gd name="T21" fmla="*/ 1698 h 2292"/>
                <a:gd name="T22" fmla="*/ 1193 w 2226"/>
                <a:gd name="T23" fmla="*/ 1805 h 2292"/>
                <a:gd name="T24" fmla="*/ 1243 w 2226"/>
                <a:gd name="T25" fmla="*/ 1864 h 2292"/>
                <a:gd name="T26" fmla="*/ 1183 w 2226"/>
                <a:gd name="T27" fmla="*/ 2003 h 2292"/>
                <a:gd name="T28" fmla="*/ 1084 w 2226"/>
                <a:gd name="T29" fmla="*/ 2128 h 2292"/>
                <a:gd name="T30" fmla="*/ 1180 w 2226"/>
                <a:gd name="T31" fmla="*/ 2161 h 2292"/>
                <a:gd name="T32" fmla="*/ 1296 w 2226"/>
                <a:gd name="T33" fmla="*/ 2234 h 2292"/>
                <a:gd name="T34" fmla="*/ 1419 w 2226"/>
                <a:gd name="T35" fmla="*/ 2198 h 2292"/>
                <a:gd name="T36" fmla="*/ 1518 w 2226"/>
                <a:gd name="T37" fmla="*/ 2036 h 2292"/>
                <a:gd name="T38" fmla="*/ 1512 w 2226"/>
                <a:gd name="T39" fmla="*/ 1918 h 2292"/>
                <a:gd name="T40" fmla="*/ 1561 w 2226"/>
                <a:gd name="T41" fmla="*/ 1793 h 2292"/>
                <a:gd name="T42" fmla="*/ 1706 w 2226"/>
                <a:gd name="T43" fmla="*/ 1727 h 2292"/>
                <a:gd name="T44" fmla="*/ 1798 w 2226"/>
                <a:gd name="T45" fmla="*/ 1681 h 2292"/>
                <a:gd name="T46" fmla="*/ 1897 w 2226"/>
                <a:gd name="T47" fmla="*/ 1641 h 2292"/>
                <a:gd name="T48" fmla="*/ 1982 w 2226"/>
                <a:gd name="T49" fmla="*/ 1400 h 2292"/>
                <a:gd name="T50" fmla="*/ 2014 w 2226"/>
                <a:gd name="T51" fmla="*/ 1288 h 2292"/>
                <a:gd name="T52" fmla="*/ 2002 w 2226"/>
                <a:gd name="T53" fmla="*/ 1090 h 2292"/>
                <a:gd name="T54" fmla="*/ 2073 w 2226"/>
                <a:gd name="T55" fmla="*/ 1009 h 2292"/>
                <a:gd name="T56" fmla="*/ 2190 w 2226"/>
                <a:gd name="T57" fmla="*/ 877 h 2292"/>
                <a:gd name="T58" fmla="*/ 2222 w 2226"/>
                <a:gd name="T59" fmla="*/ 732 h 2292"/>
                <a:gd name="T60" fmla="*/ 2157 w 2226"/>
                <a:gd name="T61" fmla="*/ 599 h 2292"/>
                <a:gd name="T62" fmla="*/ 2059 w 2226"/>
                <a:gd name="T63" fmla="*/ 563 h 2292"/>
                <a:gd name="T64" fmla="*/ 1921 w 2226"/>
                <a:gd name="T65" fmla="*/ 462 h 2292"/>
                <a:gd name="T66" fmla="*/ 1742 w 2226"/>
                <a:gd name="T67" fmla="*/ 450 h 2292"/>
                <a:gd name="T68" fmla="*/ 1670 w 2226"/>
                <a:gd name="T69" fmla="*/ 447 h 2292"/>
                <a:gd name="T70" fmla="*/ 1636 w 2226"/>
                <a:gd name="T71" fmla="*/ 394 h 2292"/>
                <a:gd name="T72" fmla="*/ 1512 w 2226"/>
                <a:gd name="T73" fmla="*/ 348 h 2292"/>
                <a:gd name="T74" fmla="*/ 1411 w 2226"/>
                <a:gd name="T75" fmla="*/ 409 h 2292"/>
                <a:gd name="T76" fmla="*/ 1338 w 2226"/>
                <a:gd name="T77" fmla="*/ 405 h 2292"/>
                <a:gd name="T78" fmla="*/ 1247 w 2226"/>
                <a:gd name="T79" fmla="*/ 384 h 2292"/>
                <a:gd name="T80" fmla="*/ 1317 w 2226"/>
                <a:gd name="T81" fmla="*/ 268 h 2292"/>
                <a:gd name="T82" fmla="*/ 1338 w 2226"/>
                <a:gd name="T83" fmla="*/ 184 h 2292"/>
                <a:gd name="T84" fmla="*/ 1291 w 2226"/>
                <a:gd name="T85" fmla="*/ 68 h 2292"/>
                <a:gd name="T86" fmla="*/ 1124 w 2226"/>
                <a:gd name="T87" fmla="*/ 135 h 2292"/>
                <a:gd name="T88" fmla="*/ 1003 w 2226"/>
                <a:gd name="T89" fmla="*/ 170 h 2292"/>
                <a:gd name="T90" fmla="*/ 960 w 2226"/>
                <a:gd name="T91" fmla="*/ 187 h 2292"/>
                <a:gd name="T92" fmla="*/ 812 w 2226"/>
                <a:gd name="T93" fmla="*/ 176 h 2292"/>
                <a:gd name="T94" fmla="*/ 811 w 2226"/>
                <a:gd name="T95" fmla="*/ 67 h 2292"/>
                <a:gd name="T96" fmla="*/ 745 w 2226"/>
                <a:gd name="T97" fmla="*/ 0 h 2292"/>
                <a:gd name="T98" fmla="*/ 700 w 2226"/>
                <a:gd name="T99" fmla="*/ 31 h 2292"/>
                <a:gd name="T100" fmla="*/ 589 w 2226"/>
                <a:gd name="T101" fmla="*/ 70 h 2292"/>
                <a:gd name="T102" fmla="*/ 560 w 2226"/>
                <a:gd name="T103" fmla="*/ 198 h 2292"/>
                <a:gd name="T104" fmla="*/ 453 w 2226"/>
                <a:gd name="T105" fmla="*/ 258 h 2292"/>
                <a:gd name="T106" fmla="*/ 286 w 2226"/>
                <a:gd name="T107" fmla="*/ 197 h 2292"/>
                <a:gd name="T108" fmla="*/ 253 w 2226"/>
                <a:gd name="T109" fmla="*/ 240 h 2292"/>
                <a:gd name="T110" fmla="*/ 198 w 2226"/>
                <a:gd name="T111" fmla="*/ 311 h 2292"/>
                <a:gd name="T112" fmla="*/ 246 w 2226"/>
                <a:gd name="T113" fmla="*/ 388 h 2292"/>
                <a:gd name="T114" fmla="*/ 194 w 2226"/>
                <a:gd name="T115" fmla="*/ 560 h 2292"/>
                <a:gd name="T116" fmla="*/ 100 w 2226"/>
                <a:gd name="T117" fmla="*/ 567 h 2292"/>
                <a:gd name="T118" fmla="*/ 16 w 2226"/>
                <a:gd name="T119" fmla="*/ 687 h 2292"/>
                <a:gd name="T120" fmla="*/ 22 w 2226"/>
                <a:gd name="T121" fmla="*/ 824 h 2292"/>
                <a:gd name="T122" fmla="*/ 120 w 2226"/>
                <a:gd name="T123" fmla="*/ 905 h 2292"/>
                <a:gd name="T124" fmla="*/ 191 w 2226"/>
                <a:gd name="T125" fmla="*/ 949 h 2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26" h="2292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solidFill>
              <a:srgbClr val="0094D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10" name="Freeform 25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536825" y="5400675"/>
              <a:ext cx="23813" cy="57150"/>
            </a:xfrm>
            <a:custGeom>
              <a:avLst/>
              <a:gdLst>
                <a:gd name="T0" fmla="*/ 0 w 53"/>
                <a:gd name="T1" fmla="*/ 8 h 19"/>
                <a:gd name="T2" fmla="*/ 7 w 53"/>
                <a:gd name="T3" fmla="*/ 13 h 19"/>
                <a:gd name="T4" fmla="*/ 14 w 53"/>
                <a:gd name="T5" fmla="*/ 17 h 19"/>
                <a:gd name="T6" fmla="*/ 22 w 53"/>
                <a:gd name="T7" fmla="*/ 19 h 19"/>
                <a:gd name="T8" fmla="*/ 29 w 53"/>
                <a:gd name="T9" fmla="*/ 19 h 19"/>
                <a:gd name="T10" fmla="*/ 35 w 53"/>
                <a:gd name="T11" fmla="*/ 18 h 19"/>
                <a:gd name="T12" fmla="*/ 42 w 53"/>
                <a:gd name="T13" fmla="*/ 15 h 19"/>
                <a:gd name="T14" fmla="*/ 47 w 53"/>
                <a:gd name="T15" fmla="*/ 12 h 19"/>
                <a:gd name="T16" fmla="*/ 53 w 53"/>
                <a:gd name="T17" fmla="*/ 8 h 19"/>
                <a:gd name="T18" fmla="*/ 47 w 53"/>
                <a:gd name="T19" fmla="*/ 5 h 19"/>
                <a:gd name="T20" fmla="*/ 42 w 53"/>
                <a:gd name="T21" fmla="*/ 2 h 19"/>
                <a:gd name="T22" fmla="*/ 35 w 53"/>
                <a:gd name="T23" fmla="*/ 1 h 19"/>
                <a:gd name="T24" fmla="*/ 29 w 53"/>
                <a:gd name="T25" fmla="*/ 0 h 19"/>
                <a:gd name="T26" fmla="*/ 22 w 53"/>
                <a:gd name="T27" fmla="*/ 0 h 19"/>
                <a:gd name="T28" fmla="*/ 14 w 53"/>
                <a:gd name="T29" fmla="*/ 1 h 19"/>
                <a:gd name="T30" fmla="*/ 7 w 53"/>
                <a:gd name="T31" fmla="*/ 3 h 19"/>
                <a:gd name="T32" fmla="*/ 0 w 53"/>
                <a:gd name="T3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11" name="Line 26" descr="Horizontal dunkel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998538" y="2322513"/>
              <a:ext cx="3175" cy="95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12" name="Freeform 2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001713" y="2319338"/>
              <a:ext cx="3175" cy="55562"/>
            </a:xfrm>
            <a:custGeom>
              <a:avLst/>
              <a:gdLst>
                <a:gd name="T0" fmla="*/ 0 w 6"/>
                <a:gd name="T1" fmla="*/ 24 h 24"/>
                <a:gd name="T2" fmla="*/ 0 w 6"/>
                <a:gd name="T3" fmla="*/ 19 h 24"/>
                <a:gd name="T4" fmla="*/ 1 w 6"/>
                <a:gd name="T5" fmla="*/ 14 h 24"/>
                <a:gd name="T6" fmla="*/ 3 w 6"/>
                <a:gd name="T7" fmla="*/ 8 h 24"/>
                <a:gd name="T8" fmla="*/ 6 w 6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solidFill>
              <a:srgbClr val="0094D7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13" name="Freeform 29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303463" y="2368550"/>
              <a:ext cx="49212" cy="57150"/>
            </a:xfrm>
            <a:custGeom>
              <a:avLst/>
              <a:gdLst>
                <a:gd name="T0" fmla="*/ 0 w 112"/>
                <a:gd name="T1" fmla="*/ 36 h 36"/>
                <a:gd name="T2" fmla="*/ 59 w 112"/>
                <a:gd name="T3" fmla="*/ 36 h 36"/>
                <a:gd name="T4" fmla="*/ 67 w 112"/>
                <a:gd name="T5" fmla="*/ 30 h 36"/>
                <a:gd name="T6" fmla="*/ 75 w 112"/>
                <a:gd name="T7" fmla="*/ 26 h 36"/>
                <a:gd name="T8" fmla="*/ 84 w 112"/>
                <a:gd name="T9" fmla="*/ 23 h 36"/>
                <a:gd name="T10" fmla="*/ 91 w 112"/>
                <a:gd name="T11" fmla="*/ 20 h 36"/>
                <a:gd name="T12" fmla="*/ 98 w 112"/>
                <a:gd name="T13" fmla="*/ 17 h 36"/>
                <a:gd name="T14" fmla="*/ 104 w 112"/>
                <a:gd name="T15" fmla="*/ 13 h 36"/>
                <a:gd name="T16" fmla="*/ 107 w 112"/>
                <a:gd name="T17" fmla="*/ 11 h 36"/>
                <a:gd name="T18" fmla="*/ 109 w 112"/>
                <a:gd name="T19" fmla="*/ 8 h 36"/>
                <a:gd name="T20" fmla="*/ 111 w 112"/>
                <a:gd name="T21" fmla="*/ 4 h 36"/>
                <a:gd name="T22" fmla="*/ 112 w 112"/>
                <a:gd name="T23" fmla="*/ 0 h 36"/>
                <a:gd name="T24" fmla="*/ 100 w 112"/>
                <a:gd name="T25" fmla="*/ 0 h 36"/>
                <a:gd name="T26" fmla="*/ 85 w 112"/>
                <a:gd name="T27" fmla="*/ 1 h 36"/>
                <a:gd name="T28" fmla="*/ 67 w 112"/>
                <a:gd name="T29" fmla="*/ 3 h 36"/>
                <a:gd name="T30" fmla="*/ 48 w 112"/>
                <a:gd name="T31" fmla="*/ 7 h 36"/>
                <a:gd name="T32" fmla="*/ 40 w 112"/>
                <a:gd name="T33" fmla="*/ 9 h 36"/>
                <a:gd name="T34" fmla="*/ 31 w 112"/>
                <a:gd name="T35" fmla="*/ 11 h 36"/>
                <a:gd name="T36" fmla="*/ 23 w 112"/>
                <a:gd name="T37" fmla="*/ 14 h 36"/>
                <a:gd name="T38" fmla="*/ 17 w 112"/>
                <a:gd name="T39" fmla="*/ 18 h 36"/>
                <a:gd name="T40" fmla="*/ 10 w 112"/>
                <a:gd name="T41" fmla="*/ 22 h 36"/>
                <a:gd name="T42" fmla="*/ 6 w 112"/>
                <a:gd name="T43" fmla="*/ 26 h 36"/>
                <a:gd name="T44" fmla="*/ 1 w 112"/>
                <a:gd name="T45" fmla="*/ 31 h 36"/>
                <a:gd name="T46" fmla="*/ 0 w 112"/>
                <a:gd name="T4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2" h="36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solidFill>
              <a:srgbClr val="0094D7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grpSp>
          <p:nvGrpSpPr>
            <p:cNvPr id="14" name="Group 38"/>
            <p:cNvGrpSpPr>
              <a:grpSpLocks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2706688" y="5295900"/>
              <a:ext cx="65087" cy="55563"/>
              <a:chOff x="1654" y="3671"/>
              <a:chExt cx="49" cy="17"/>
            </a:xfrm>
          </p:grpSpPr>
          <p:sp>
            <p:nvSpPr>
              <p:cNvPr id="149" name="Freeform 39"/>
              <p:cNvSpPr>
                <a:spLocks/>
              </p:cNvSpPr>
              <p:nvPr/>
            </p:nvSpPr>
            <p:spPr bwMode="auto">
              <a:xfrm>
                <a:off x="1654" y="3672"/>
                <a:ext cx="20" cy="14"/>
              </a:xfrm>
              <a:custGeom>
                <a:avLst/>
                <a:gdLst>
                  <a:gd name="T0" fmla="*/ 26 w 59"/>
                  <a:gd name="T1" fmla="*/ 43 h 43"/>
                  <a:gd name="T2" fmla="*/ 59 w 59"/>
                  <a:gd name="T3" fmla="*/ 18 h 43"/>
                  <a:gd name="T4" fmla="*/ 55 w 59"/>
                  <a:gd name="T5" fmla="*/ 14 h 43"/>
                  <a:gd name="T6" fmla="*/ 51 w 59"/>
                  <a:gd name="T7" fmla="*/ 9 h 43"/>
                  <a:gd name="T8" fmla="*/ 47 w 59"/>
                  <a:gd name="T9" fmla="*/ 5 h 43"/>
                  <a:gd name="T10" fmla="*/ 46 w 59"/>
                  <a:gd name="T11" fmla="*/ 0 h 43"/>
                  <a:gd name="T12" fmla="*/ 41 w 59"/>
                  <a:gd name="T13" fmla="*/ 1 h 43"/>
                  <a:gd name="T14" fmla="*/ 34 w 59"/>
                  <a:gd name="T15" fmla="*/ 4 h 43"/>
                  <a:gd name="T16" fmla="*/ 31 w 59"/>
                  <a:gd name="T17" fmla="*/ 6 h 43"/>
                  <a:gd name="T18" fmla="*/ 29 w 59"/>
                  <a:gd name="T19" fmla="*/ 8 h 43"/>
                  <a:gd name="T20" fmla="*/ 26 w 59"/>
                  <a:gd name="T21" fmla="*/ 10 h 43"/>
                  <a:gd name="T22" fmla="*/ 26 w 59"/>
                  <a:gd name="T23" fmla="*/ 12 h 43"/>
                  <a:gd name="T24" fmla="*/ 20 w 59"/>
                  <a:gd name="T25" fmla="*/ 13 h 43"/>
                  <a:gd name="T26" fmla="*/ 13 w 59"/>
                  <a:gd name="T27" fmla="*/ 16 h 43"/>
                  <a:gd name="T28" fmla="*/ 6 w 59"/>
                  <a:gd name="T29" fmla="*/ 20 h 43"/>
                  <a:gd name="T30" fmla="*/ 0 w 59"/>
                  <a:gd name="T31" fmla="*/ 24 h 43"/>
                  <a:gd name="T32" fmla="*/ 5 w 59"/>
                  <a:gd name="T33" fmla="*/ 29 h 43"/>
                  <a:gd name="T34" fmla="*/ 10 w 59"/>
                  <a:gd name="T35" fmla="*/ 34 h 43"/>
                  <a:gd name="T36" fmla="*/ 18 w 59"/>
                  <a:gd name="T37" fmla="*/ 39 h 43"/>
                  <a:gd name="T38" fmla="*/ 26 w 59"/>
                  <a:gd name="T3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43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40"/>
              <p:cNvSpPr>
                <a:spLocks/>
              </p:cNvSpPr>
              <p:nvPr/>
            </p:nvSpPr>
            <p:spPr bwMode="auto">
              <a:xfrm>
                <a:off x="1681" y="3671"/>
                <a:ext cx="22" cy="17"/>
              </a:xfrm>
              <a:custGeom>
                <a:avLst/>
                <a:gdLst>
                  <a:gd name="T0" fmla="*/ 0 w 67"/>
                  <a:gd name="T1" fmla="*/ 2 h 51"/>
                  <a:gd name="T2" fmla="*/ 24 w 67"/>
                  <a:gd name="T3" fmla="*/ 1 h 51"/>
                  <a:gd name="T4" fmla="*/ 39 w 67"/>
                  <a:gd name="T5" fmla="*/ 0 h 51"/>
                  <a:gd name="T6" fmla="*/ 45 w 67"/>
                  <a:gd name="T7" fmla="*/ 1 h 51"/>
                  <a:gd name="T8" fmla="*/ 51 w 67"/>
                  <a:gd name="T9" fmla="*/ 2 h 51"/>
                  <a:gd name="T10" fmla="*/ 58 w 67"/>
                  <a:gd name="T11" fmla="*/ 4 h 51"/>
                  <a:gd name="T12" fmla="*/ 67 w 67"/>
                  <a:gd name="T13" fmla="*/ 8 h 51"/>
                  <a:gd name="T14" fmla="*/ 55 w 67"/>
                  <a:gd name="T15" fmla="*/ 13 h 51"/>
                  <a:gd name="T16" fmla="*/ 46 w 67"/>
                  <a:gd name="T17" fmla="*/ 19 h 51"/>
                  <a:gd name="T18" fmla="*/ 42 w 67"/>
                  <a:gd name="T19" fmla="*/ 22 h 51"/>
                  <a:gd name="T20" fmla="*/ 36 w 67"/>
                  <a:gd name="T21" fmla="*/ 24 h 51"/>
                  <a:gd name="T22" fmla="*/ 29 w 67"/>
                  <a:gd name="T23" fmla="*/ 26 h 51"/>
                  <a:gd name="T24" fmla="*/ 20 w 67"/>
                  <a:gd name="T25" fmla="*/ 26 h 51"/>
                  <a:gd name="T26" fmla="*/ 24 w 67"/>
                  <a:gd name="T27" fmla="*/ 26 h 51"/>
                  <a:gd name="T28" fmla="*/ 34 w 67"/>
                  <a:gd name="T29" fmla="*/ 26 h 51"/>
                  <a:gd name="T30" fmla="*/ 29 w 67"/>
                  <a:gd name="T31" fmla="*/ 34 h 51"/>
                  <a:gd name="T32" fmla="*/ 25 w 67"/>
                  <a:gd name="T33" fmla="*/ 40 h 51"/>
                  <a:gd name="T34" fmla="*/ 22 w 67"/>
                  <a:gd name="T35" fmla="*/ 44 h 51"/>
                  <a:gd name="T36" fmla="*/ 20 w 67"/>
                  <a:gd name="T37" fmla="*/ 46 h 51"/>
                  <a:gd name="T38" fmla="*/ 12 w 67"/>
                  <a:gd name="T39" fmla="*/ 48 h 51"/>
                  <a:gd name="T40" fmla="*/ 0 w 67"/>
                  <a:gd name="T41" fmla="*/ 51 h 51"/>
                  <a:gd name="T42" fmla="*/ 0 w 67"/>
                  <a:gd name="T4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51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" name="Freeform 41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2354263" y="3090863"/>
              <a:ext cx="31750" cy="58737"/>
            </a:xfrm>
            <a:custGeom>
              <a:avLst/>
              <a:gdLst>
                <a:gd name="T0" fmla="*/ 0 w 80"/>
                <a:gd name="T1" fmla="*/ 15 h 34"/>
                <a:gd name="T2" fmla="*/ 1 w 80"/>
                <a:gd name="T3" fmla="*/ 19 h 34"/>
                <a:gd name="T4" fmla="*/ 2 w 80"/>
                <a:gd name="T5" fmla="*/ 21 h 34"/>
                <a:gd name="T6" fmla="*/ 4 w 80"/>
                <a:gd name="T7" fmla="*/ 24 h 34"/>
                <a:gd name="T8" fmla="*/ 7 w 80"/>
                <a:gd name="T9" fmla="*/ 26 h 34"/>
                <a:gd name="T10" fmla="*/ 13 w 80"/>
                <a:gd name="T11" fmla="*/ 29 h 34"/>
                <a:gd name="T12" fmla="*/ 22 w 80"/>
                <a:gd name="T13" fmla="*/ 31 h 34"/>
                <a:gd name="T14" fmla="*/ 40 w 80"/>
                <a:gd name="T15" fmla="*/ 33 h 34"/>
                <a:gd name="T16" fmla="*/ 54 w 80"/>
                <a:gd name="T17" fmla="*/ 34 h 34"/>
                <a:gd name="T18" fmla="*/ 58 w 80"/>
                <a:gd name="T19" fmla="*/ 33 h 34"/>
                <a:gd name="T20" fmla="*/ 62 w 80"/>
                <a:gd name="T21" fmla="*/ 32 h 34"/>
                <a:gd name="T22" fmla="*/ 65 w 80"/>
                <a:gd name="T23" fmla="*/ 29 h 34"/>
                <a:gd name="T24" fmla="*/ 67 w 80"/>
                <a:gd name="T25" fmla="*/ 27 h 34"/>
                <a:gd name="T26" fmla="*/ 73 w 80"/>
                <a:gd name="T27" fmla="*/ 21 h 34"/>
                <a:gd name="T28" fmla="*/ 80 w 80"/>
                <a:gd name="T29" fmla="*/ 15 h 34"/>
                <a:gd name="T30" fmla="*/ 75 w 80"/>
                <a:gd name="T31" fmla="*/ 10 h 34"/>
                <a:gd name="T32" fmla="*/ 70 w 80"/>
                <a:gd name="T33" fmla="*/ 7 h 34"/>
                <a:gd name="T34" fmla="*/ 65 w 80"/>
                <a:gd name="T35" fmla="*/ 4 h 34"/>
                <a:gd name="T36" fmla="*/ 60 w 80"/>
                <a:gd name="T37" fmla="*/ 2 h 34"/>
                <a:gd name="T38" fmla="*/ 55 w 80"/>
                <a:gd name="T39" fmla="*/ 0 h 34"/>
                <a:gd name="T40" fmla="*/ 51 w 80"/>
                <a:gd name="T41" fmla="*/ 0 h 34"/>
                <a:gd name="T42" fmla="*/ 45 w 80"/>
                <a:gd name="T43" fmla="*/ 1 h 34"/>
                <a:gd name="T44" fmla="*/ 41 w 80"/>
                <a:gd name="T45" fmla="*/ 2 h 34"/>
                <a:gd name="T46" fmla="*/ 34 w 80"/>
                <a:gd name="T47" fmla="*/ 2 h 34"/>
                <a:gd name="T48" fmla="*/ 21 w 80"/>
                <a:gd name="T49" fmla="*/ 2 h 34"/>
                <a:gd name="T50" fmla="*/ 13 w 80"/>
                <a:gd name="T51" fmla="*/ 3 h 34"/>
                <a:gd name="T52" fmla="*/ 7 w 80"/>
                <a:gd name="T53" fmla="*/ 5 h 34"/>
                <a:gd name="T54" fmla="*/ 4 w 80"/>
                <a:gd name="T55" fmla="*/ 7 h 34"/>
                <a:gd name="T56" fmla="*/ 2 w 80"/>
                <a:gd name="T57" fmla="*/ 9 h 34"/>
                <a:gd name="T58" fmla="*/ 1 w 80"/>
                <a:gd name="T59" fmla="*/ 11 h 34"/>
                <a:gd name="T60" fmla="*/ 0 w 80"/>
                <a:gd name="T61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16" name="Freeform 4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2409825" y="3097213"/>
              <a:ext cx="1588" cy="58737"/>
            </a:xfrm>
            <a:custGeom>
              <a:avLst/>
              <a:gdLst>
                <a:gd name="T0" fmla="*/ 0 w 7"/>
                <a:gd name="T1" fmla="*/ 0 h 13"/>
                <a:gd name="T2" fmla="*/ 7 w 7"/>
                <a:gd name="T3" fmla="*/ 13 h 13"/>
                <a:gd name="T4" fmla="*/ 7 w 7"/>
                <a:gd name="T5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17" name="Freeform 4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2422525" y="3098800"/>
              <a:ext cx="6350" cy="58738"/>
            </a:xfrm>
            <a:custGeom>
              <a:avLst/>
              <a:gdLst>
                <a:gd name="T0" fmla="*/ 0 w 20"/>
                <a:gd name="T1" fmla="*/ 0 h 6"/>
                <a:gd name="T2" fmla="*/ 7 w 20"/>
                <a:gd name="T3" fmla="*/ 3 h 6"/>
                <a:gd name="T4" fmla="*/ 20 w 20"/>
                <a:gd name="T5" fmla="*/ 6 h 6"/>
                <a:gd name="T6" fmla="*/ 0 w 2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18" name="Freeform 4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2436813" y="3089275"/>
              <a:ext cx="7937" cy="57150"/>
            </a:xfrm>
            <a:custGeom>
              <a:avLst/>
              <a:gdLst>
                <a:gd name="T0" fmla="*/ 0 w 14"/>
                <a:gd name="T1" fmla="*/ 12 h 12"/>
                <a:gd name="T2" fmla="*/ 14 w 14"/>
                <a:gd name="T3" fmla="*/ 0 h 12"/>
                <a:gd name="T4" fmla="*/ 0 w 14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19" name="Freeform 45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2416175" y="3081338"/>
              <a:ext cx="11113" cy="58737"/>
            </a:xfrm>
            <a:custGeom>
              <a:avLst/>
              <a:gdLst>
                <a:gd name="T0" fmla="*/ 0 w 27"/>
                <a:gd name="T1" fmla="*/ 0 h 7"/>
                <a:gd name="T2" fmla="*/ 0 w 27"/>
                <a:gd name="T3" fmla="*/ 4 h 7"/>
                <a:gd name="T4" fmla="*/ 2 w 27"/>
                <a:gd name="T5" fmla="*/ 6 h 7"/>
                <a:gd name="T6" fmla="*/ 7 w 27"/>
                <a:gd name="T7" fmla="*/ 7 h 7"/>
                <a:gd name="T8" fmla="*/ 10 w 27"/>
                <a:gd name="T9" fmla="*/ 7 h 7"/>
                <a:gd name="T10" fmla="*/ 15 w 27"/>
                <a:gd name="T11" fmla="*/ 6 h 7"/>
                <a:gd name="T12" fmla="*/ 19 w 27"/>
                <a:gd name="T13" fmla="*/ 4 h 7"/>
                <a:gd name="T14" fmla="*/ 23 w 27"/>
                <a:gd name="T15" fmla="*/ 2 h 7"/>
                <a:gd name="T16" fmla="*/ 27 w 27"/>
                <a:gd name="T17" fmla="*/ 0 h 7"/>
                <a:gd name="T18" fmla="*/ 0 w 2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20" name="Freeform 46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2465388" y="3109913"/>
              <a:ext cx="14287" cy="60325"/>
            </a:xfrm>
            <a:custGeom>
              <a:avLst/>
              <a:gdLst>
                <a:gd name="T0" fmla="*/ 0 w 27"/>
                <a:gd name="T1" fmla="*/ 0 h 6"/>
                <a:gd name="T2" fmla="*/ 11 w 27"/>
                <a:gd name="T3" fmla="*/ 3 h 6"/>
                <a:gd name="T4" fmla="*/ 27 w 27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6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21" name="Line 4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2473325" y="3106738"/>
              <a:ext cx="6350" cy="9525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22" name="Line 4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2473325" y="3132138"/>
              <a:ext cx="6350" cy="1111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23" name="Freeform 49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473325" y="3127375"/>
              <a:ext cx="11113" cy="58738"/>
            </a:xfrm>
            <a:custGeom>
              <a:avLst/>
              <a:gdLst>
                <a:gd name="T0" fmla="*/ 0 w 20"/>
                <a:gd name="T1" fmla="*/ 24 h 24"/>
                <a:gd name="T2" fmla="*/ 2 w 20"/>
                <a:gd name="T3" fmla="*/ 24 h 24"/>
                <a:gd name="T4" fmla="*/ 6 w 20"/>
                <a:gd name="T5" fmla="*/ 22 h 24"/>
                <a:gd name="T6" fmla="*/ 9 w 20"/>
                <a:gd name="T7" fmla="*/ 20 h 24"/>
                <a:gd name="T8" fmla="*/ 12 w 20"/>
                <a:gd name="T9" fmla="*/ 16 h 24"/>
                <a:gd name="T10" fmla="*/ 15 w 20"/>
                <a:gd name="T11" fmla="*/ 13 h 24"/>
                <a:gd name="T12" fmla="*/ 18 w 20"/>
                <a:gd name="T13" fmla="*/ 9 h 24"/>
                <a:gd name="T14" fmla="*/ 19 w 20"/>
                <a:gd name="T15" fmla="*/ 4 h 24"/>
                <a:gd name="T16" fmla="*/ 20 w 20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24" name="Freeform 50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2479675" y="3155950"/>
              <a:ext cx="17463" cy="55563"/>
            </a:xfrm>
            <a:custGeom>
              <a:avLst/>
              <a:gdLst>
                <a:gd name="T0" fmla="*/ 13 w 33"/>
                <a:gd name="T1" fmla="*/ 7 h 25"/>
                <a:gd name="T2" fmla="*/ 0 w 33"/>
                <a:gd name="T3" fmla="*/ 19 h 25"/>
                <a:gd name="T4" fmla="*/ 10 w 33"/>
                <a:gd name="T5" fmla="*/ 20 h 25"/>
                <a:gd name="T6" fmla="*/ 19 w 33"/>
                <a:gd name="T7" fmla="*/ 22 h 25"/>
                <a:gd name="T8" fmla="*/ 27 w 33"/>
                <a:gd name="T9" fmla="*/ 25 h 25"/>
                <a:gd name="T10" fmla="*/ 33 w 33"/>
                <a:gd name="T11" fmla="*/ 25 h 25"/>
                <a:gd name="T12" fmla="*/ 33 w 33"/>
                <a:gd name="T13" fmla="*/ 0 h 25"/>
                <a:gd name="T14" fmla="*/ 27 w 33"/>
                <a:gd name="T15" fmla="*/ 0 h 25"/>
                <a:gd name="T16" fmla="*/ 13 w 33"/>
                <a:gd name="T17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5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25" name="Freeform 51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2486025" y="3203575"/>
              <a:ext cx="15875" cy="57150"/>
            </a:xfrm>
            <a:custGeom>
              <a:avLst/>
              <a:gdLst>
                <a:gd name="T0" fmla="*/ 0 w 40"/>
                <a:gd name="T1" fmla="*/ 0 h 18"/>
                <a:gd name="T2" fmla="*/ 3 w 40"/>
                <a:gd name="T3" fmla="*/ 6 h 18"/>
                <a:gd name="T4" fmla="*/ 6 w 40"/>
                <a:gd name="T5" fmla="*/ 11 h 18"/>
                <a:gd name="T6" fmla="*/ 10 w 40"/>
                <a:gd name="T7" fmla="*/ 14 h 18"/>
                <a:gd name="T8" fmla="*/ 15 w 40"/>
                <a:gd name="T9" fmla="*/ 16 h 18"/>
                <a:gd name="T10" fmla="*/ 27 w 40"/>
                <a:gd name="T11" fmla="*/ 18 h 18"/>
                <a:gd name="T12" fmla="*/ 40 w 40"/>
                <a:gd name="T13" fmla="*/ 18 h 18"/>
                <a:gd name="T14" fmla="*/ 40 w 40"/>
                <a:gd name="T15" fmla="*/ 0 h 18"/>
                <a:gd name="T16" fmla="*/ 30 w 40"/>
                <a:gd name="T17" fmla="*/ 0 h 18"/>
                <a:gd name="T18" fmla="*/ 20 w 40"/>
                <a:gd name="T19" fmla="*/ 0 h 18"/>
                <a:gd name="T20" fmla="*/ 10 w 40"/>
                <a:gd name="T21" fmla="*/ 0 h 18"/>
                <a:gd name="T22" fmla="*/ 0 w 40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18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26" name="Freeform 52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2495550" y="3228975"/>
              <a:ext cx="3175" cy="57150"/>
            </a:xfrm>
            <a:custGeom>
              <a:avLst/>
              <a:gdLst>
                <a:gd name="T0" fmla="*/ 4 w 11"/>
                <a:gd name="T1" fmla="*/ 32 h 32"/>
                <a:gd name="T2" fmla="*/ 6 w 11"/>
                <a:gd name="T3" fmla="*/ 28 h 32"/>
                <a:gd name="T4" fmla="*/ 8 w 11"/>
                <a:gd name="T5" fmla="*/ 25 h 32"/>
                <a:gd name="T6" fmla="*/ 9 w 11"/>
                <a:gd name="T7" fmla="*/ 22 h 32"/>
                <a:gd name="T8" fmla="*/ 10 w 11"/>
                <a:gd name="T9" fmla="*/ 18 h 32"/>
                <a:gd name="T10" fmla="*/ 11 w 11"/>
                <a:gd name="T11" fmla="*/ 9 h 32"/>
                <a:gd name="T12" fmla="*/ 11 w 11"/>
                <a:gd name="T13" fmla="*/ 0 h 32"/>
                <a:gd name="T14" fmla="*/ 6 w 11"/>
                <a:gd name="T15" fmla="*/ 3 h 32"/>
                <a:gd name="T16" fmla="*/ 3 w 11"/>
                <a:gd name="T17" fmla="*/ 7 h 32"/>
                <a:gd name="T18" fmla="*/ 1 w 11"/>
                <a:gd name="T19" fmla="*/ 11 h 32"/>
                <a:gd name="T20" fmla="*/ 0 w 11"/>
                <a:gd name="T21" fmla="*/ 16 h 32"/>
                <a:gd name="T22" fmla="*/ 0 w 11"/>
                <a:gd name="T23" fmla="*/ 20 h 32"/>
                <a:gd name="T24" fmla="*/ 1 w 11"/>
                <a:gd name="T25" fmla="*/ 24 h 32"/>
                <a:gd name="T26" fmla="*/ 2 w 11"/>
                <a:gd name="T27" fmla="*/ 28 h 32"/>
                <a:gd name="T28" fmla="*/ 4 w 11"/>
                <a:gd name="T2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32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27" name="Freeform 53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2517775" y="3259138"/>
              <a:ext cx="1588" cy="55562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24 h 24"/>
                <a:gd name="T4" fmla="*/ 14 w 14"/>
                <a:gd name="T5" fmla="*/ 12 h 24"/>
                <a:gd name="T6" fmla="*/ 0 w 1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28" name="Freeform 54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2479675" y="3271838"/>
              <a:ext cx="15875" cy="58737"/>
            </a:xfrm>
            <a:custGeom>
              <a:avLst/>
              <a:gdLst>
                <a:gd name="T0" fmla="*/ 0 w 27"/>
                <a:gd name="T1" fmla="*/ 12 h 18"/>
                <a:gd name="T2" fmla="*/ 7 w 27"/>
                <a:gd name="T3" fmla="*/ 15 h 18"/>
                <a:gd name="T4" fmla="*/ 13 w 27"/>
                <a:gd name="T5" fmla="*/ 18 h 18"/>
                <a:gd name="T6" fmla="*/ 22 w 27"/>
                <a:gd name="T7" fmla="*/ 7 h 18"/>
                <a:gd name="T8" fmla="*/ 27 w 27"/>
                <a:gd name="T9" fmla="*/ 0 h 18"/>
                <a:gd name="T10" fmla="*/ 22 w 27"/>
                <a:gd name="T11" fmla="*/ 0 h 18"/>
                <a:gd name="T12" fmla="*/ 18 w 27"/>
                <a:gd name="T13" fmla="*/ 1 h 18"/>
                <a:gd name="T14" fmla="*/ 13 w 27"/>
                <a:gd name="T15" fmla="*/ 2 h 18"/>
                <a:gd name="T16" fmla="*/ 10 w 27"/>
                <a:gd name="T17" fmla="*/ 4 h 18"/>
                <a:gd name="T18" fmla="*/ 5 w 27"/>
                <a:gd name="T19" fmla="*/ 8 h 18"/>
                <a:gd name="T20" fmla="*/ 0 w 27"/>
                <a:gd name="T2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18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29" name="Freeform 55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2465388" y="3336925"/>
              <a:ext cx="23812" cy="57150"/>
            </a:xfrm>
            <a:custGeom>
              <a:avLst/>
              <a:gdLst>
                <a:gd name="T0" fmla="*/ 0 w 47"/>
                <a:gd name="T1" fmla="*/ 36 h 49"/>
                <a:gd name="T2" fmla="*/ 1 w 47"/>
                <a:gd name="T3" fmla="*/ 39 h 49"/>
                <a:gd name="T4" fmla="*/ 2 w 47"/>
                <a:gd name="T5" fmla="*/ 41 h 49"/>
                <a:gd name="T6" fmla="*/ 4 w 47"/>
                <a:gd name="T7" fmla="*/ 43 h 49"/>
                <a:gd name="T8" fmla="*/ 6 w 47"/>
                <a:gd name="T9" fmla="*/ 45 h 49"/>
                <a:gd name="T10" fmla="*/ 12 w 47"/>
                <a:gd name="T11" fmla="*/ 48 h 49"/>
                <a:gd name="T12" fmla="*/ 14 w 47"/>
                <a:gd name="T13" fmla="*/ 49 h 49"/>
                <a:gd name="T14" fmla="*/ 18 w 47"/>
                <a:gd name="T15" fmla="*/ 49 h 49"/>
                <a:gd name="T16" fmla="*/ 24 w 47"/>
                <a:gd name="T17" fmla="*/ 46 h 49"/>
                <a:gd name="T18" fmla="*/ 29 w 47"/>
                <a:gd name="T19" fmla="*/ 42 h 49"/>
                <a:gd name="T20" fmla="*/ 35 w 47"/>
                <a:gd name="T21" fmla="*/ 39 h 49"/>
                <a:gd name="T22" fmla="*/ 39 w 47"/>
                <a:gd name="T23" fmla="*/ 35 h 49"/>
                <a:gd name="T24" fmla="*/ 44 w 47"/>
                <a:gd name="T25" fmla="*/ 31 h 49"/>
                <a:gd name="T26" fmla="*/ 46 w 47"/>
                <a:gd name="T27" fmla="*/ 27 h 49"/>
                <a:gd name="T28" fmla="*/ 47 w 47"/>
                <a:gd name="T29" fmla="*/ 24 h 49"/>
                <a:gd name="T30" fmla="*/ 47 w 47"/>
                <a:gd name="T31" fmla="*/ 12 h 49"/>
                <a:gd name="T32" fmla="*/ 47 w 47"/>
                <a:gd name="T33" fmla="*/ 0 h 49"/>
                <a:gd name="T34" fmla="*/ 27 w 47"/>
                <a:gd name="T35" fmla="*/ 0 h 49"/>
                <a:gd name="T36" fmla="*/ 17 w 47"/>
                <a:gd name="T37" fmla="*/ 8 h 49"/>
                <a:gd name="T38" fmla="*/ 9 w 47"/>
                <a:gd name="T39" fmla="*/ 16 h 49"/>
                <a:gd name="T40" fmla="*/ 5 w 47"/>
                <a:gd name="T41" fmla="*/ 20 h 49"/>
                <a:gd name="T42" fmla="*/ 2 w 47"/>
                <a:gd name="T43" fmla="*/ 25 h 49"/>
                <a:gd name="T44" fmla="*/ 1 w 47"/>
                <a:gd name="T45" fmla="*/ 30 h 49"/>
                <a:gd name="T46" fmla="*/ 0 w 47"/>
                <a:gd name="T47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9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30" name="Freeform 56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2484438" y="3313113"/>
              <a:ext cx="12700" cy="57150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4 h 9"/>
                <a:gd name="T4" fmla="*/ 3 w 26"/>
                <a:gd name="T5" fmla="*/ 7 h 9"/>
                <a:gd name="T6" fmla="*/ 6 w 26"/>
                <a:gd name="T7" fmla="*/ 8 h 9"/>
                <a:gd name="T8" fmla="*/ 11 w 26"/>
                <a:gd name="T9" fmla="*/ 9 h 9"/>
                <a:gd name="T10" fmla="*/ 15 w 26"/>
                <a:gd name="T11" fmla="*/ 8 h 9"/>
                <a:gd name="T12" fmla="*/ 20 w 26"/>
                <a:gd name="T13" fmla="*/ 7 h 9"/>
                <a:gd name="T14" fmla="*/ 23 w 26"/>
                <a:gd name="T15" fmla="*/ 4 h 9"/>
                <a:gd name="T16" fmla="*/ 26 w 26"/>
                <a:gd name="T17" fmla="*/ 0 h 9"/>
                <a:gd name="T18" fmla="*/ 0 w 26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31" name="Freeform 57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1966913" y="2984500"/>
              <a:ext cx="15875" cy="57150"/>
            </a:xfrm>
            <a:custGeom>
              <a:avLst/>
              <a:gdLst>
                <a:gd name="T0" fmla="*/ 0 w 39"/>
                <a:gd name="T1" fmla="*/ 0 h 18"/>
                <a:gd name="T2" fmla="*/ 0 w 39"/>
                <a:gd name="T3" fmla="*/ 18 h 18"/>
                <a:gd name="T4" fmla="*/ 6 w 39"/>
                <a:gd name="T5" fmla="*/ 18 h 18"/>
                <a:gd name="T6" fmla="*/ 13 w 39"/>
                <a:gd name="T7" fmla="*/ 18 h 18"/>
                <a:gd name="T8" fmla="*/ 23 w 39"/>
                <a:gd name="T9" fmla="*/ 17 h 18"/>
                <a:gd name="T10" fmla="*/ 30 w 39"/>
                <a:gd name="T11" fmla="*/ 14 h 18"/>
                <a:gd name="T12" fmla="*/ 34 w 39"/>
                <a:gd name="T13" fmla="*/ 12 h 18"/>
                <a:gd name="T14" fmla="*/ 37 w 39"/>
                <a:gd name="T15" fmla="*/ 10 h 18"/>
                <a:gd name="T16" fmla="*/ 38 w 39"/>
                <a:gd name="T17" fmla="*/ 8 h 18"/>
                <a:gd name="T18" fmla="*/ 39 w 39"/>
                <a:gd name="T19" fmla="*/ 6 h 18"/>
                <a:gd name="T20" fmla="*/ 29 w 39"/>
                <a:gd name="T21" fmla="*/ 5 h 18"/>
                <a:gd name="T22" fmla="*/ 19 w 39"/>
                <a:gd name="T23" fmla="*/ 3 h 18"/>
                <a:gd name="T24" fmla="*/ 10 w 39"/>
                <a:gd name="T25" fmla="*/ 0 h 18"/>
                <a:gd name="T26" fmla="*/ 0 w 39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grpSp>
          <p:nvGrpSpPr>
            <p:cNvPr id="32" name="Group 58"/>
            <p:cNvGrpSpPr>
              <a:grpSpLocks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2092325" y="2817813"/>
              <a:ext cx="131763" cy="195262"/>
              <a:chOff x="1199" y="2121"/>
              <a:chExt cx="97" cy="123"/>
            </a:xfrm>
          </p:grpSpPr>
          <p:sp>
            <p:nvSpPr>
              <p:cNvPr id="139" name="Freeform 59"/>
              <p:cNvSpPr>
                <a:spLocks/>
              </p:cNvSpPr>
              <p:nvPr/>
            </p:nvSpPr>
            <p:spPr bwMode="auto">
              <a:xfrm>
                <a:off x="1274" y="2236"/>
                <a:ext cx="16" cy="8"/>
              </a:xfrm>
              <a:custGeom>
                <a:avLst/>
                <a:gdLst>
                  <a:gd name="T0" fmla="*/ 0 w 52"/>
                  <a:gd name="T1" fmla="*/ 25 h 25"/>
                  <a:gd name="T2" fmla="*/ 7 w 52"/>
                  <a:gd name="T3" fmla="*/ 25 h 25"/>
                  <a:gd name="T4" fmla="*/ 15 w 52"/>
                  <a:gd name="T5" fmla="*/ 24 h 25"/>
                  <a:gd name="T6" fmla="*/ 23 w 52"/>
                  <a:gd name="T7" fmla="*/ 22 h 25"/>
                  <a:gd name="T8" fmla="*/ 30 w 52"/>
                  <a:gd name="T9" fmla="*/ 19 h 25"/>
                  <a:gd name="T10" fmla="*/ 38 w 52"/>
                  <a:gd name="T11" fmla="*/ 15 h 25"/>
                  <a:gd name="T12" fmla="*/ 43 w 52"/>
                  <a:gd name="T13" fmla="*/ 11 h 25"/>
                  <a:gd name="T14" fmla="*/ 49 w 52"/>
                  <a:gd name="T15" fmla="*/ 6 h 25"/>
                  <a:gd name="T16" fmla="*/ 52 w 52"/>
                  <a:gd name="T17" fmla="*/ 0 h 25"/>
                  <a:gd name="T18" fmla="*/ 40 w 52"/>
                  <a:gd name="T19" fmla="*/ 0 h 25"/>
                  <a:gd name="T20" fmla="*/ 31 w 52"/>
                  <a:gd name="T21" fmla="*/ 0 h 25"/>
                  <a:gd name="T22" fmla="*/ 23 w 52"/>
                  <a:gd name="T23" fmla="*/ 1 h 25"/>
                  <a:gd name="T24" fmla="*/ 16 w 52"/>
                  <a:gd name="T25" fmla="*/ 3 h 25"/>
                  <a:gd name="T26" fmla="*/ 11 w 52"/>
                  <a:gd name="T27" fmla="*/ 6 h 25"/>
                  <a:gd name="T28" fmla="*/ 5 w 52"/>
                  <a:gd name="T29" fmla="*/ 10 h 25"/>
                  <a:gd name="T30" fmla="*/ 2 w 52"/>
                  <a:gd name="T31" fmla="*/ 16 h 25"/>
                  <a:gd name="T32" fmla="*/ 0 w 52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25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Freeform 60"/>
              <p:cNvSpPr>
                <a:spLocks/>
              </p:cNvSpPr>
              <p:nvPr/>
            </p:nvSpPr>
            <p:spPr bwMode="auto">
              <a:xfrm>
                <a:off x="1199" y="2131"/>
                <a:ext cx="11" cy="4"/>
              </a:xfrm>
              <a:custGeom>
                <a:avLst/>
                <a:gdLst>
                  <a:gd name="T0" fmla="*/ 0 w 33"/>
                  <a:gd name="T1" fmla="*/ 0 h 13"/>
                  <a:gd name="T2" fmla="*/ 0 w 33"/>
                  <a:gd name="T3" fmla="*/ 6 h 13"/>
                  <a:gd name="T4" fmla="*/ 0 w 33"/>
                  <a:gd name="T5" fmla="*/ 13 h 13"/>
                  <a:gd name="T6" fmla="*/ 9 w 33"/>
                  <a:gd name="T7" fmla="*/ 13 h 13"/>
                  <a:gd name="T8" fmla="*/ 16 w 33"/>
                  <a:gd name="T9" fmla="*/ 13 h 13"/>
                  <a:gd name="T10" fmla="*/ 24 w 33"/>
                  <a:gd name="T11" fmla="*/ 11 h 13"/>
                  <a:gd name="T12" fmla="*/ 33 w 33"/>
                  <a:gd name="T13" fmla="*/ 6 h 13"/>
                  <a:gd name="T14" fmla="*/ 24 w 33"/>
                  <a:gd name="T15" fmla="*/ 3 h 13"/>
                  <a:gd name="T16" fmla="*/ 16 w 33"/>
                  <a:gd name="T17" fmla="*/ 1 h 13"/>
                  <a:gd name="T18" fmla="*/ 9 w 33"/>
                  <a:gd name="T19" fmla="*/ 0 h 13"/>
                  <a:gd name="T20" fmla="*/ 0 w 33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3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Freeform 61"/>
              <p:cNvSpPr>
                <a:spLocks/>
              </p:cNvSpPr>
              <p:nvPr/>
            </p:nvSpPr>
            <p:spPr bwMode="auto">
              <a:xfrm>
                <a:off x="1210" y="2121"/>
                <a:ext cx="20" cy="28"/>
              </a:xfrm>
              <a:custGeom>
                <a:avLst/>
                <a:gdLst>
                  <a:gd name="T0" fmla="*/ 26 w 67"/>
                  <a:gd name="T1" fmla="*/ 18 h 86"/>
                  <a:gd name="T2" fmla="*/ 0 w 67"/>
                  <a:gd name="T3" fmla="*/ 0 h 86"/>
                  <a:gd name="T4" fmla="*/ 26 w 67"/>
                  <a:gd name="T5" fmla="*/ 0 h 86"/>
                  <a:gd name="T6" fmla="*/ 29 w 67"/>
                  <a:gd name="T7" fmla="*/ 4 h 86"/>
                  <a:gd name="T8" fmla="*/ 33 w 67"/>
                  <a:gd name="T9" fmla="*/ 8 h 86"/>
                  <a:gd name="T10" fmla="*/ 36 w 67"/>
                  <a:gd name="T11" fmla="*/ 11 h 86"/>
                  <a:gd name="T12" fmla="*/ 39 w 67"/>
                  <a:gd name="T13" fmla="*/ 14 h 86"/>
                  <a:gd name="T14" fmla="*/ 47 w 67"/>
                  <a:gd name="T15" fmla="*/ 17 h 86"/>
                  <a:gd name="T16" fmla="*/ 54 w 67"/>
                  <a:gd name="T17" fmla="*/ 18 h 86"/>
                  <a:gd name="T18" fmla="*/ 58 w 67"/>
                  <a:gd name="T19" fmla="*/ 30 h 86"/>
                  <a:gd name="T20" fmla="*/ 62 w 67"/>
                  <a:gd name="T21" fmla="*/ 40 h 86"/>
                  <a:gd name="T22" fmla="*/ 63 w 67"/>
                  <a:gd name="T23" fmla="*/ 45 h 86"/>
                  <a:gd name="T24" fmla="*/ 66 w 67"/>
                  <a:gd name="T25" fmla="*/ 50 h 86"/>
                  <a:gd name="T26" fmla="*/ 66 w 67"/>
                  <a:gd name="T27" fmla="*/ 55 h 86"/>
                  <a:gd name="T28" fmla="*/ 67 w 67"/>
                  <a:gd name="T29" fmla="*/ 61 h 86"/>
                  <a:gd name="T30" fmla="*/ 63 w 67"/>
                  <a:gd name="T31" fmla="*/ 74 h 86"/>
                  <a:gd name="T32" fmla="*/ 60 w 67"/>
                  <a:gd name="T33" fmla="*/ 86 h 86"/>
                  <a:gd name="T34" fmla="*/ 55 w 67"/>
                  <a:gd name="T35" fmla="*/ 69 h 86"/>
                  <a:gd name="T36" fmla="*/ 51 w 67"/>
                  <a:gd name="T37" fmla="*/ 54 h 86"/>
                  <a:gd name="T38" fmla="*/ 50 w 67"/>
                  <a:gd name="T39" fmla="*/ 47 h 86"/>
                  <a:gd name="T40" fmla="*/ 50 w 67"/>
                  <a:gd name="T41" fmla="*/ 41 h 86"/>
                  <a:gd name="T42" fmla="*/ 51 w 67"/>
                  <a:gd name="T43" fmla="*/ 35 h 86"/>
                  <a:gd name="T44" fmla="*/ 54 w 67"/>
                  <a:gd name="T45" fmla="*/ 30 h 86"/>
                  <a:gd name="T46" fmla="*/ 44 w 67"/>
                  <a:gd name="T47" fmla="*/ 30 h 86"/>
                  <a:gd name="T48" fmla="*/ 35 w 67"/>
                  <a:gd name="T49" fmla="*/ 29 h 86"/>
                  <a:gd name="T50" fmla="*/ 32 w 67"/>
                  <a:gd name="T51" fmla="*/ 27 h 86"/>
                  <a:gd name="T52" fmla="*/ 28 w 67"/>
                  <a:gd name="T53" fmla="*/ 25 h 86"/>
                  <a:gd name="T54" fmla="*/ 27 w 67"/>
                  <a:gd name="T55" fmla="*/ 22 h 86"/>
                  <a:gd name="T56" fmla="*/ 26 w 67"/>
                  <a:gd name="T57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" h="86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1201" y="2159"/>
                <a:ext cx="16" cy="28"/>
              </a:xfrm>
              <a:custGeom>
                <a:avLst/>
                <a:gdLst>
                  <a:gd name="T0" fmla="*/ 27 w 49"/>
                  <a:gd name="T1" fmla="*/ 12 h 86"/>
                  <a:gd name="T2" fmla="*/ 20 w 49"/>
                  <a:gd name="T3" fmla="*/ 6 h 86"/>
                  <a:gd name="T4" fmla="*/ 14 w 49"/>
                  <a:gd name="T5" fmla="*/ 0 h 86"/>
                  <a:gd name="T6" fmla="*/ 9 w 49"/>
                  <a:gd name="T7" fmla="*/ 5 h 86"/>
                  <a:gd name="T8" fmla="*/ 5 w 49"/>
                  <a:gd name="T9" fmla="*/ 13 h 86"/>
                  <a:gd name="T10" fmla="*/ 1 w 49"/>
                  <a:gd name="T11" fmla="*/ 21 h 86"/>
                  <a:gd name="T12" fmla="*/ 0 w 49"/>
                  <a:gd name="T13" fmla="*/ 30 h 86"/>
                  <a:gd name="T14" fmla="*/ 0 w 49"/>
                  <a:gd name="T15" fmla="*/ 36 h 86"/>
                  <a:gd name="T16" fmla="*/ 3 w 49"/>
                  <a:gd name="T17" fmla="*/ 43 h 86"/>
                  <a:gd name="T18" fmla="*/ 5 w 49"/>
                  <a:gd name="T19" fmla="*/ 50 h 86"/>
                  <a:gd name="T20" fmla="*/ 8 w 49"/>
                  <a:gd name="T21" fmla="*/ 58 h 86"/>
                  <a:gd name="T22" fmla="*/ 12 w 49"/>
                  <a:gd name="T23" fmla="*/ 66 h 86"/>
                  <a:gd name="T24" fmla="*/ 17 w 49"/>
                  <a:gd name="T25" fmla="*/ 74 h 86"/>
                  <a:gd name="T26" fmla="*/ 22 w 49"/>
                  <a:gd name="T27" fmla="*/ 80 h 86"/>
                  <a:gd name="T28" fmla="*/ 27 w 49"/>
                  <a:gd name="T29" fmla="*/ 86 h 86"/>
                  <a:gd name="T30" fmla="*/ 31 w 49"/>
                  <a:gd name="T31" fmla="*/ 79 h 86"/>
                  <a:gd name="T32" fmla="*/ 37 w 49"/>
                  <a:gd name="T33" fmla="*/ 69 h 86"/>
                  <a:gd name="T34" fmla="*/ 42 w 49"/>
                  <a:gd name="T35" fmla="*/ 57 h 86"/>
                  <a:gd name="T36" fmla="*/ 46 w 49"/>
                  <a:gd name="T37" fmla="*/ 45 h 86"/>
                  <a:gd name="T38" fmla="*/ 49 w 49"/>
                  <a:gd name="T39" fmla="*/ 39 h 86"/>
                  <a:gd name="T40" fmla="*/ 49 w 49"/>
                  <a:gd name="T41" fmla="*/ 33 h 86"/>
                  <a:gd name="T42" fmla="*/ 49 w 49"/>
                  <a:gd name="T43" fmla="*/ 26 h 86"/>
                  <a:gd name="T44" fmla="*/ 48 w 49"/>
                  <a:gd name="T45" fmla="*/ 22 h 86"/>
                  <a:gd name="T46" fmla="*/ 44 w 49"/>
                  <a:gd name="T47" fmla="*/ 18 h 86"/>
                  <a:gd name="T48" fmla="*/ 40 w 49"/>
                  <a:gd name="T49" fmla="*/ 15 h 86"/>
                  <a:gd name="T50" fmla="*/ 34 w 49"/>
                  <a:gd name="T51" fmla="*/ 13 h 86"/>
                  <a:gd name="T52" fmla="*/ 27 w 49"/>
                  <a:gd name="T53" fmla="*/ 1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63"/>
              <p:cNvSpPr>
                <a:spLocks/>
              </p:cNvSpPr>
              <p:nvPr/>
            </p:nvSpPr>
            <p:spPr bwMode="auto">
              <a:xfrm>
                <a:off x="1226" y="2161"/>
                <a:ext cx="2" cy="4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4 w 6"/>
                  <a:gd name="T5" fmla="*/ 0 h 12"/>
                  <a:gd name="T6" fmla="*/ 2 w 6"/>
                  <a:gd name="T7" fmla="*/ 2 h 12"/>
                  <a:gd name="T8" fmla="*/ 1 w 6"/>
                  <a:gd name="T9" fmla="*/ 4 h 12"/>
                  <a:gd name="T10" fmla="*/ 0 w 6"/>
                  <a:gd name="T11" fmla="*/ 6 h 12"/>
                  <a:gd name="T12" fmla="*/ 0 w 6"/>
                  <a:gd name="T13" fmla="*/ 10 h 12"/>
                  <a:gd name="T14" fmla="*/ 0 w 6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Freeform 64"/>
              <p:cNvSpPr>
                <a:spLocks/>
              </p:cNvSpPr>
              <p:nvPr/>
            </p:nvSpPr>
            <p:spPr bwMode="auto">
              <a:xfrm>
                <a:off x="1230" y="2154"/>
                <a:ext cx="13" cy="15"/>
              </a:xfrm>
              <a:custGeom>
                <a:avLst/>
                <a:gdLst>
                  <a:gd name="T0" fmla="*/ 0 w 39"/>
                  <a:gd name="T1" fmla="*/ 0 h 48"/>
                  <a:gd name="T2" fmla="*/ 11 w 39"/>
                  <a:gd name="T3" fmla="*/ 9 h 48"/>
                  <a:gd name="T4" fmla="*/ 22 w 39"/>
                  <a:gd name="T5" fmla="*/ 17 h 48"/>
                  <a:gd name="T6" fmla="*/ 32 w 39"/>
                  <a:gd name="T7" fmla="*/ 24 h 48"/>
                  <a:gd name="T8" fmla="*/ 39 w 39"/>
                  <a:gd name="T9" fmla="*/ 30 h 48"/>
                  <a:gd name="T10" fmla="*/ 36 w 39"/>
                  <a:gd name="T11" fmla="*/ 39 h 48"/>
                  <a:gd name="T12" fmla="*/ 33 w 39"/>
                  <a:gd name="T13" fmla="*/ 48 h 48"/>
                  <a:gd name="T14" fmla="*/ 18 w 39"/>
                  <a:gd name="T15" fmla="*/ 36 h 48"/>
                  <a:gd name="T16" fmla="*/ 8 w 39"/>
                  <a:gd name="T17" fmla="*/ 26 h 48"/>
                  <a:gd name="T18" fmla="*/ 4 w 39"/>
                  <a:gd name="T19" fmla="*/ 21 h 48"/>
                  <a:gd name="T20" fmla="*/ 2 w 39"/>
                  <a:gd name="T21" fmla="*/ 15 h 48"/>
                  <a:gd name="T22" fmla="*/ 0 w 39"/>
                  <a:gd name="T23" fmla="*/ 8 h 48"/>
                  <a:gd name="T24" fmla="*/ 0 w 39"/>
                  <a:gd name="T2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48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Freeform 65"/>
              <p:cNvSpPr>
                <a:spLocks/>
              </p:cNvSpPr>
              <p:nvPr/>
            </p:nvSpPr>
            <p:spPr bwMode="auto">
              <a:xfrm>
                <a:off x="1247" y="2167"/>
                <a:ext cx="6" cy="14"/>
              </a:xfrm>
              <a:custGeom>
                <a:avLst/>
                <a:gdLst>
                  <a:gd name="T0" fmla="*/ 7 w 16"/>
                  <a:gd name="T1" fmla="*/ 0 h 43"/>
                  <a:gd name="T2" fmla="*/ 11 w 16"/>
                  <a:gd name="T3" fmla="*/ 9 h 43"/>
                  <a:gd name="T4" fmla="*/ 15 w 16"/>
                  <a:gd name="T5" fmla="*/ 16 h 43"/>
                  <a:gd name="T6" fmla="*/ 16 w 16"/>
                  <a:gd name="T7" fmla="*/ 22 h 43"/>
                  <a:gd name="T8" fmla="*/ 16 w 16"/>
                  <a:gd name="T9" fmla="*/ 27 h 43"/>
                  <a:gd name="T10" fmla="*/ 15 w 16"/>
                  <a:gd name="T11" fmla="*/ 31 h 43"/>
                  <a:gd name="T12" fmla="*/ 11 w 16"/>
                  <a:gd name="T13" fmla="*/ 35 h 43"/>
                  <a:gd name="T14" fmla="*/ 7 w 16"/>
                  <a:gd name="T15" fmla="*/ 39 h 43"/>
                  <a:gd name="T16" fmla="*/ 0 w 16"/>
                  <a:gd name="T17" fmla="*/ 43 h 43"/>
                  <a:gd name="T18" fmla="*/ 2 w 16"/>
                  <a:gd name="T19" fmla="*/ 28 h 43"/>
                  <a:gd name="T20" fmla="*/ 4 w 16"/>
                  <a:gd name="T21" fmla="*/ 18 h 43"/>
                  <a:gd name="T22" fmla="*/ 6 w 16"/>
                  <a:gd name="T23" fmla="*/ 9 h 43"/>
                  <a:gd name="T24" fmla="*/ 7 w 16"/>
                  <a:gd name="T2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43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66"/>
              <p:cNvSpPr>
                <a:spLocks/>
              </p:cNvSpPr>
              <p:nvPr/>
            </p:nvSpPr>
            <p:spPr bwMode="auto">
              <a:xfrm>
                <a:off x="1248" y="2190"/>
                <a:ext cx="8" cy="12"/>
              </a:xfrm>
              <a:custGeom>
                <a:avLst/>
                <a:gdLst>
                  <a:gd name="T0" fmla="*/ 24 w 24"/>
                  <a:gd name="T1" fmla="*/ 36 h 37"/>
                  <a:gd name="T2" fmla="*/ 19 w 24"/>
                  <a:gd name="T3" fmla="*/ 27 h 37"/>
                  <a:gd name="T4" fmla="*/ 15 w 24"/>
                  <a:gd name="T5" fmla="*/ 18 h 37"/>
                  <a:gd name="T6" fmla="*/ 12 w 24"/>
                  <a:gd name="T7" fmla="*/ 9 h 37"/>
                  <a:gd name="T8" fmla="*/ 11 w 24"/>
                  <a:gd name="T9" fmla="*/ 0 h 37"/>
                  <a:gd name="T10" fmla="*/ 6 w 24"/>
                  <a:gd name="T11" fmla="*/ 10 h 37"/>
                  <a:gd name="T12" fmla="*/ 3 w 24"/>
                  <a:gd name="T13" fmla="*/ 19 h 37"/>
                  <a:gd name="T14" fmla="*/ 1 w 24"/>
                  <a:gd name="T15" fmla="*/ 26 h 37"/>
                  <a:gd name="T16" fmla="*/ 0 w 24"/>
                  <a:gd name="T17" fmla="*/ 31 h 37"/>
                  <a:gd name="T18" fmla="*/ 1 w 24"/>
                  <a:gd name="T19" fmla="*/ 33 h 37"/>
                  <a:gd name="T20" fmla="*/ 2 w 24"/>
                  <a:gd name="T21" fmla="*/ 35 h 37"/>
                  <a:gd name="T22" fmla="*/ 4 w 24"/>
                  <a:gd name="T23" fmla="*/ 36 h 37"/>
                  <a:gd name="T24" fmla="*/ 6 w 24"/>
                  <a:gd name="T25" fmla="*/ 37 h 37"/>
                  <a:gd name="T26" fmla="*/ 14 w 24"/>
                  <a:gd name="T27" fmla="*/ 37 h 37"/>
                  <a:gd name="T28" fmla="*/ 24 w 24"/>
                  <a:gd name="T2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7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67"/>
              <p:cNvSpPr>
                <a:spLocks/>
              </p:cNvSpPr>
              <p:nvPr/>
            </p:nvSpPr>
            <p:spPr bwMode="auto">
              <a:xfrm>
                <a:off x="1265" y="2204"/>
                <a:ext cx="11" cy="17"/>
              </a:xfrm>
              <a:custGeom>
                <a:avLst/>
                <a:gdLst>
                  <a:gd name="T0" fmla="*/ 34 w 34"/>
                  <a:gd name="T1" fmla="*/ 0 h 55"/>
                  <a:gd name="T2" fmla="*/ 34 w 34"/>
                  <a:gd name="T3" fmla="*/ 13 h 55"/>
                  <a:gd name="T4" fmla="*/ 34 w 34"/>
                  <a:gd name="T5" fmla="*/ 25 h 55"/>
                  <a:gd name="T6" fmla="*/ 33 w 34"/>
                  <a:gd name="T7" fmla="*/ 32 h 55"/>
                  <a:gd name="T8" fmla="*/ 31 w 34"/>
                  <a:gd name="T9" fmla="*/ 38 h 55"/>
                  <a:gd name="T10" fmla="*/ 29 w 34"/>
                  <a:gd name="T11" fmla="*/ 43 h 55"/>
                  <a:gd name="T12" fmla="*/ 24 w 34"/>
                  <a:gd name="T13" fmla="*/ 47 h 55"/>
                  <a:gd name="T14" fmla="*/ 20 w 34"/>
                  <a:gd name="T15" fmla="*/ 51 h 55"/>
                  <a:gd name="T16" fmla="*/ 14 w 34"/>
                  <a:gd name="T17" fmla="*/ 53 h 55"/>
                  <a:gd name="T18" fmla="*/ 8 w 34"/>
                  <a:gd name="T19" fmla="*/ 55 h 55"/>
                  <a:gd name="T20" fmla="*/ 0 w 34"/>
                  <a:gd name="T21" fmla="*/ 55 h 55"/>
                  <a:gd name="T22" fmla="*/ 9 w 34"/>
                  <a:gd name="T23" fmla="*/ 36 h 55"/>
                  <a:gd name="T24" fmla="*/ 14 w 34"/>
                  <a:gd name="T25" fmla="*/ 21 h 55"/>
                  <a:gd name="T26" fmla="*/ 18 w 34"/>
                  <a:gd name="T27" fmla="*/ 16 h 55"/>
                  <a:gd name="T28" fmla="*/ 22 w 34"/>
                  <a:gd name="T29" fmla="*/ 10 h 55"/>
                  <a:gd name="T30" fmla="*/ 28 w 34"/>
                  <a:gd name="T31" fmla="*/ 5 h 55"/>
                  <a:gd name="T32" fmla="*/ 34 w 34"/>
                  <a:gd name="T3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55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Freeform 68"/>
              <p:cNvSpPr>
                <a:spLocks/>
              </p:cNvSpPr>
              <p:nvPr/>
            </p:nvSpPr>
            <p:spPr bwMode="auto">
              <a:xfrm>
                <a:off x="1285" y="2215"/>
                <a:ext cx="11" cy="4"/>
              </a:xfrm>
              <a:custGeom>
                <a:avLst/>
                <a:gdLst>
                  <a:gd name="T0" fmla="*/ 0 w 33"/>
                  <a:gd name="T1" fmla="*/ 0 h 12"/>
                  <a:gd name="T2" fmla="*/ 2 w 33"/>
                  <a:gd name="T3" fmla="*/ 4 h 12"/>
                  <a:gd name="T4" fmla="*/ 6 w 33"/>
                  <a:gd name="T5" fmla="*/ 7 h 12"/>
                  <a:gd name="T6" fmla="*/ 10 w 33"/>
                  <a:gd name="T7" fmla="*/ 9 h 12"/>
                  <a:gd name="T8" fmla="*/ 14 w 33"/>
                  <a:gd name="T9" fmla="*/ 11 h 12"/>
                  <a:gd name="T10" fmla="*/ 23 w 33"/>
                  <a:gd name="T11" fmla="*/ 12 h 12"/>
                  <a:gd name="T12" fmla="*/ 33 w 33"/>
                  <a:gd name="T13" fmla="*/ 12 h 12"/>
                  <a:gd name="T14" fmla="*/ 28 w 33"/>
                  <a:gd name="T15" fmla="*/ 8 h 12"/>
                  <a:gd name="T16" fmla="*/ 19 w 33"/>
                  <a:gd name="T17" fmla="*/ 4 h 12"/>
                  <a:gd name="T18" fmla="*/ 10 w 33"/>
                  <a:gd name="T19" fmla="*/ 1 h 12"/>
                  <a:gd name="T20" fmla="*/ 0 w 33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12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" name="Freeform 105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209925" y="5368925"/>
              <a:ext cx="53975" cy="58738"/>
            </a:xfrm>
            <a:custGeom>
              <a:avLst/>
              <a:gdLst>
                <a:gd name="T0" fmla="*/ 0 w 126"/>
                <a:gd name="T1" fmla="*/ 19 h 62"/>
                <a:gd name="T2" fmla="*/ 11 w 126"/>
                <a:gd name="T3" fmla="*/ 20 h 62"/>
                <a:gd name="T4" fmla="*/ 21 w 126"/>
                <a:gd name="T5" fmla="*/ 21 h 62"/>
                <a:gd name="T6" fmla="*/ 29 w 126"/>
                <a:gd name="T7" fmla="*/ 23 h 62"/>
                <a:gd name="T8" fmla="*/ 36 w 126"/>
                <a:gd name="T9" fmla="*/ 26 h 62"/>
                <a:gd name="T10" fmla="*/ 50 w 126"/>
                <a:gd name="T11" fmla="*/ 33 h 62"/>
                <a:gd name="T12" fmla="*/ 61 w 126"/>
                <a:gd name="T13" fmla="*/ 40 h 62"/>
                <a:gd name="T14" fmla="*/ 70 w 126"/>
                <a:gd name="T15" fmla="*/ 48 h 62"/>
                <a:gd name="T16" fmla="*/ 79 w 126"/>
                <a:gd name="T17" fmla="*/ 55 h 62"/>
                <a:gd name="T18" fmla="*/ 84 w 126"/>
                <a:gd name="T19" fmla="*/ 58 h 62"/>
                <a:gd name="T20" fmla="*/ 89 w 126"/>
                <a:gd name="T21" fmla="*/ 60 h 62"/>
                <a:gd name="T22" fmla="*/ 95 w 126"/>
                <a:gd name="T23" fmla="*/ 61 h 62"/>
                <a:gd name="T24" fmla="*/ 100 w 126"/>
                <a:gd name="T25" fmla="*/ 62 h 62"/>
                <a:gd name="T26" fmla="*/ 105 w 126"/>
                <a:gd name="T27" fmla="*/ 61 h 62"/>
                <a:gd name="T28" fmla="*/ 109 w 126"/>
                <a:gd name="T29" fmla="*/ 60 h 62"/>
                <a:gd name="T30" fmla="*/ 113 w 126"/>
                <a:gd name="T31" fmla="*/ 58 h 62"/>
                <a:gd name="T32" fmla="*/ 117 w 126"/>
                <a:gd name="T33" fmla="*/ 56 h 62"/>
                <a:gd name="T34" fmla="*/ 122 w 126"/>
                <a:gd name="T35" fmla="*/ 51 h 62"/>
                <a:gd name="T36" fmla="*/ 126 w 126"/>
                <a:gd name="T37" fmla="*/ 49 h 62"/>
                <a:gd name="T38" fmla="*/ 110 w 126"/>
                <a:gd name="T39" fmla="*/ 33 h 62"/>
                <a:gd name="T40" fmla="*/ 96 w 126"/>
                <a:gd name="T41" fmla="*/ 21 h 62"/>
                <a:gd name="T42" fmla="*/ 89 w 126"/>
                <a:gd name="T43" fmla="*/ 15 h 62"/>
                <a:gd name="T44" fmla="*/ 81 w 126"/>
                <a:gd name="T45" fmla="*/ 9 h 62"/>
                <a:gd name="T46" fmla="*/ 72 w 126"/>
                <a:gd name="T47" fmla="*/ 5 h 62"/>
                <a:gd name="T48" fmla="*/ 61 w 126"/>
                <a:gd name="T49" fmla="*/ 0 h 62"/>
                <a:gd name="T50" fmla="*/ 0 w 126"/>
                <a:gd name="T51" fmla="*/ 0 h 62"/>
                <a:gd name="T52" fmla="*/ 0 w 126"/>
                <a:gd name="T53" fmla="*/ 9 h 62"/>
                <a:gd name="T54" fmla="*/ 0 w 126"/>
                <a:gd name="T55" fmla="*/ 1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6" h="62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34" name="Freeform 162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2265363" y="3981450"/>
              <a:ext cx="328612" cy="415925"/>
            </a:xfrm>
            <a:custGeom>
              <a:avLst/>
              <a:gdLst>
                <a:gd name="T0" fmla="*/ 26 w 758"/>
                <a:gd name="T1" fmla="*/ 80 h 795"/>
                <a:gd name="T2" fmla="*/ 49 w 758"/>
                <a:gd name="T3" fmla="*/ 88 h 795"/>
                <a:gd name="T4" fmla="*/ 72 w 758"/>
                <a:gd name="T5" fmla="*/ 108 h 795"/>
                <a:gd name="T6" fmla="*/ 88 w 758"/>
                <a:gd name="T7" fmla="*/ 134 h 795"/>
                <a:gd name="T8" fmla="*/ 93 w 758"/>
                <a:gd name="T9" fmla="*/ 169 h 795"/>
                <a:gd name="T10" fmla="*/ 84 w 758"/>
                <a:gd name="T11" fmla="*/ 186 h 795"/>
                <a:gd name="T12" fmla="*/ 81 w 758"/>
                <a:gd name="T13" fmla="*/ 205 h 795"/>
                <a:gd name="T14" fmla="*/ 88 w 758"/>
                <a:gd name="T15" fmla="*/ 240 h 795"/>
                <a:gd name="T16" fmla="*/ 95 w 758"/>
                <a:gd name="T17" fmla="*/ 278 h 795"/>
                <a:gd name="T18" fmla="*/ 83 w 758"/>
                <a:gd name="T19" fmla="*/ 308 h 795"/>
                <a:gd name="T20" fmla="*/ 81 w 758"/>
                <a:gd name="T21" fmla="*/ 352 h 795"/>
                <a:gd name="T22" fmla="*/ 93 w 758"/>
                <a:gd name="T23" fmla="*/ 390 h 795"/>
                <a:gd name="T24" fmla="*/ 99 w 758"/>
                <a:gd name="T25" fmla="*/ 415 h 795"/>
                <a:gd name="T26" fmla="*/ 78 w 758"/>
                <a:gd name="T27" fmla="*/ 457 h 795"/>
                <a:gd name="T28" fmla="*/ 113 w 758"/>
                <a:gd name="T29" fmla="*/ 529 h 795"/>
                <a:gd name="T30" fmla="*/ 138 w 758"/>
                <a:gd name="T31" fmla="*/ 577 h 795"/>
                <a:gd name="T32" fmla="*/ 146 w 758"/>
                <a:gd name="T33" fmla="*/ 622 h 795"/>
                <a:gd name="T34" fmla="*/ 152 w 758"/>
                <a:gd name="T35" fmla="*/ 659 h 795"/>
                <a:gd name="T36" fmla="*/ 187 w 758"/>
                <a:gd name="T37" fmla="*/ 738 h 795"/>
                <a:gd name="T38" fmla="*/ 214 w 758"/>
                <a:gd name="T39" fmla="*/ 782 h 795"/>
                <a:gd name="T40" fmla="*/ 230 w 758"/>
                <a:gd name="T41" fmla="*/ 794 h 795"/>
                <a:gd name="T42" fmla="*/ 251 w 758"/>
                <a:gd name="T43" fmla="*/ 790 h 795"/>
                <a:gd name="T44" fmla="*/ 289 w 758"/>
                <a:gd name="T45" fmla="*/ 761 h 795"/>
                <a:gd name="T46" fmla="*/ 324 w 758"/>
                <a:gd name="T47" fmla="*/ 746 h 795"/>
                <a:gd name="T48" fmla="*/ 355 w 758"/>
                <a:gd name="T49" fmla="*/ 748 h 795"/>
                <a:gd name="T50" fmla="*/ 388 w 758"/>
                <a:gd name="T51" fmla="*/ 770 h 795"/>
                <a:gd name="T52" fmla="*/ 418 w 758"/>
                <a:gd name="T53" fmla="*/ 780 h 795"/>
                <a:gd name="T54" fmla="*/ 437 w 758"/>
                <a:gd name="T55" fmla="*/ 758 h 795"/>
                <a:gd name="T56" fmla="*/ 478 w 758"/>
                <a:gd name="T57" fmla="*/ 745 h 795"/>
                <a:gd name="T58" fmla="*/ 525 w 758"/>
                <a:gd name="T59" fmla="*/ 622 h 795"/>
                <a:gd name="T60" fmla="*/ 539 w 758"/>
                <a:gd name="T61" fmla="*/ 600 h 795"/>
                <a:gd name="T62" fmla="*/ 575 w 758"/>
                <a:gd name="T63" fmla="*/ 584 h 795"/>
                <a:gd name="T64" fmla="*/ 665 w 758"/>
                <a:gd name="T65" fmla="*/ 573 h 795"/>
                <a:gd name="T66" fmla="*/ 687 w 758"/>
                <a:gd name="T67" fmla="*/ 579 h 795"/>
                <a:gd name="T68" fmla="*/ 704 w 758"/>
                <a:gd name="T69" fmla="*/ 585 h 795"/>
                <a:gd name="T70" fmla="*/ 744 w 758"/>
                <a:gd name="T71" fmla="*/ 573 h 795"/>
                <a:gd name="T72" fmla="*/ 757 w 758"/>
                <a:gd name="T73" fmla="*/ 541 h 795"/>
                <a:gd name="T74" fmla="*/ 752 w 758"/>
                <a:gd name="T75" fmla="*/ 499 h 795"/>
                <a:gd name="T76" fmla="*/ 726 w 758"/>
                <a:gd name="T77" fmla="*/ 462 h 795"/>
                <a:gd name="T78" fmla="*/ 710 w 758"/>
                <a:gd name="T79" fmla="*/ 435 h 795"/>
                <a:gd name="T80" fmla="*/ 671 w 758"/>
                <a:gd name="T81" fmla="*/ 401 h 795"/>
                <a:gd name="T82" fmla="*/ 633 w 758"/>
                <a:gd name="T83" fmla="*/ 399 h 795"/>
                <a:gd name="T84" fmla="*/ 605 w 758"/>
                <a:gd name="T85" fmla="*/ 378 h 795"/>
                <a:gd name="T86" fmla="*/ 590 w 758"/>
                <a:gd name="T87" fmla="*/ 349 h 795"/>
                <a:gd name="T88" fmla="*/ 585 w 758"/>
                <a:gd name="T89" fmla="*/ 311 h 795"/>
                <a:gd name="T90" fmla="*/ 583 w 758"/>
                <a:gd name="T91" fmla="*/ 269 h 795"/>
                <a:gd name="T92" fmla="*/ 560 w 758"/>
                <a:gd name="T93" fmla="*/ 242 h 795"/>
                <a:gd name="T94" fmla="*/ 503 w 758"/>
                <a:gd name="T95" fmla="*/ 205 h 795"/>
                <a:gd name="T96" fmla="*/ 440 w 758"/>
                <a:gd name="T97" fmla="*/ 178 h 795"/>
                <a:gd name="T98" fmla="*/ 392 w 758"/>
                <a:gd name="T99" fmla="*/ 167 h 795"/>
                <a:gd name="T100" fmla="*/ 359 w 758"/>
                <a:gd name="T101" fmla="*/ 161 h 795"/>
                <a:gd name="T102" fmla="*/ 330 w 758"/>
                <a:gd name="T103" fmla="*/ 145 h 795"/>
                <a:gd name="T104" fmla="*/ 307 w 758"/>
                <a:gd name="T105" fmla="*/ 122 h 795"/>
                <a:gd name="T106" fmla="*/ 292 w 758"/>
                <a:gd name="T107" fmla="*/ 92 h 795"/>
                <a:gd name="T108" fmla="*/ 279 w 758"/>
                <a:gd name="T109" fmla="*/ 19 h 795"/>
                <a:gd name="T110" fmla="*/ 261 w 758"/>
                <a:gd name="T111" fmla="*/ 3 h 795"/>
                <a:gd name="T112" fmla="*/ 227 w 758"/>
                <a:gd name="T113" fmla="*/ 3 h 795"/>
                <a:gd name="T114" fmla="*/ 173 w 758"/>
                <a:gd name="T115" fmla="*/ 30 h 795"/>
                <a:gd name="T116" fmla="*/ 119 w 758"/>
                <a:gd name="T117" fmla="*/ 66 h 795"/>
                <a:gd name="T118" fmla="*/ 0 w 758"/>
                <a:gd name="T119" fmla="*/ 80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58" h="795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35" name="Freeform 163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2479675" y="3411538"/>
              <a:ext cx="119063" cy="215900"/>
            </a:xfrm>
            <a:custGeom>
              <a:avLst/>
              <a:gdLst>
                <a:gd name="T0" fmla="*/ 225 w 273"/>
                <a:gd name="T1" fmla="*/ 140 h 414"/>
                <a:gd name="T2" fmla="*/ 213 w 273"/>
                <a:gd name="T3" fmla="*/ 133 h 414"/>
                <a:gd name="T4" fmla="*/ 201 w 273"/>
                <a:gd name="T5" fmla="*/ 121 h 414"/>
                <a:gd name="T6" fmla="*/ 190 w 273"/>
                <a:gd name="T7" fmla="*/ 105 h 414"/>
                <a:gd name="T8" fmla="*/ 183 w 273"/>
                <a:gd name="T9" fmla="*/ 96 h 414"/>
                <a:gd name="T10" fmla="*/ 176 w 273"/>
                <a:gd name="T11" fmla="*/ 93 h 414"/>
                <a:gd name="T12" fmla="*/ 167 w 273"/>
                <a:gd name="T13" fmla="*/ 94 h 414"/>
                <a:gd name="T14" fmla="*/ 161 w 273"/>
                <a:gd name="T15" fmla="*/ 101 h 414"/>
                <a:gd name="T16" fmla="*/ 153 w 273"/>
                <a:gd name="T17" fmla="*/ 86 h 414"/>
                <a:gd name="T18" fmla="*/ 142 w 273"/>
                <a:gd name="T19" fmla="*/ 54 h 414"/>
                <a:gd name="T20" fmla="*/ 132 w 273"/>
                <a:gd name="T21" fmla="*/ 36 h 414"/>
                <a:gd name="T22" fmla="*/ 123 w 273"/>
                <a:gd name="T23" fmla="*/ 25 h 414"/>
                <a:gd name="T24" fmla="*/ 111 w 273"/>
                <a:gd name="T25" fmla="*/ 14 h 414"/>
                <a:gd name="T26" fmla="*/ 96 w 273"/>
                <a:gd name="T27" fmla="*/ 5 h 414"/>
                <a:gd name="T28" fmla="*/ 80 w 273"/>
                <a:gd name="T29" fmla="*/ 7 h 414"/>
                <a:gd name="T30" fmla="*/ 69 w 273"/>
                <a:gd name="T31" fmla="*/ 19 h 414"/>
                <a:gd name="T32" fmla="*/ 63 w 273"/>
                <a:gd name="T33" fmla="*/ 25 h 414"/>
                <a:gd name="T34" fmla="*/ 57 w 273"/>
                <a:gd name="T35" fmla="*/ 32 h 414"/>
                <a:gd name="T36" fmla="*/ 56 w 273"/>
                <a:gd name="T37" fmla="*/ 42 h 414"/>
                <a:gd name="T38" fmla="*/ 58 w 273"/>
                <a:gd name="T39" fmla="*/ 59 h 414"/>
                <a:gd name="T40" fmla="*/ 52 w 273"/>
                <a:gd name="T41" fmla="*/ 78 h 414"/>
                <a:gd name="T42" fmla="*/ 33 w 273"/>
                <a:gd name="T43" fmla="*/ 90 h 414"/>
                <a:gd name="T44" fmla="*/ 17 w 273"/>
                <a:gd name="T45" fmla="*/ 104 h 414"/>
                <a:gd name="T46" fmla="*/ 4 w 273"/>
                <a:gd name="T47" fmla="*/ 118 h 414"/>
                <a:gd name="T48" fmla="*/ 40 w 273"/>
                <a:gd name="T49" fmla="*/ 198 h 414"/>
                <a:gd name="T50" fmla="*/ 73 w 273"/>
                <a:gd name="T51" fmla="*/ 205 h 414"/>
                <a:gd name="T52" fmla="*/ 84 w 273"/>
                <a:gd name="T53" fmla="*/ 210 h 414"/>
                <a:gd name="T54" fmla="*/ 93 w 273"/>
                <a:gd name="T55" fmla="*/ 218 h 414"/>
                <a:gd name="T56" fmla="*/ 99 w 273"/>
                <a:gd name="T57" fmla="*/ 226 h 414"/>
                <a:gd name="T58" fmla="*/ 103 w 273"/>
                <a:gd name="T59" fmla="*/ 237 h 414"/>
                <a:gd name="T60" fmla="*/ 106 w 273"/>
                <a:gd name="T61" fmla="*/ 265 h 414"/>
                <a:gd name="T62" fmla="*/ 103 w 273"/>
                <a:gd name="T63" fmla="*/ 279 h 414"/>
                <a:gd name="T64" fmla="*/ 96 w 273"/>
                <a:gd name="T65" fmla="*/ 293 h 414"/>
                <a:gd name="T66" fmla="*/ 89 w 273"/>
                <a:gd name="T67" fmla="*/ 307 h 414"/>
                <a:gd name="T68" fmla="*/ 86 w 273"/>
                <a:gd name="T69" fmla="*/ 321 h 414"/>
                <a:gd name="T70" fmla="*/ 91 w 273"/>
                <a:gd name="T71" fmla="*/ 343 h 414"/>
                <a:gd name="T72" fmla="*/ 107 w 273"/>
                <a:gd name="T73" fmla="*/ 374 h 414"/>
                <a:gd name="T74" fmla="*/ 117 w 273"/>
                <a:gd name="T75" fmla="*/ 389 h 414"/>
                <a:gd name="T76" fmla="*/ 129 w 273"/>
                <a:gd name="T77" fmla="*/ 401 h 414"/>
                <a:gd name="T78" fmla="*/ 141 w 273"/>
                <a:gd name="T79" fmla="*/ 411 h 414"/>
                <a:gd name="T80" fmla="*/ 153 w 273"/>
                <a:gd name="T81" fmla="*/ 414 h 414"/>
                <a:gd name="T82" fmla="*/ 215 w 273"/>
                <a:gd name="T83" fmla="*/ 398 h 414"/>
                <a:gd name="T84" fmla="*/ 255 w 273"/>
                <a:gd name="T85" fmla="*/ 385 h 414"/>
                <a:gd name="T86" fmla="*/ 267 w 273"/>
                <a:gd name="T87" fmla="*/ 377 h 414"/>
                <a:gd name="T88" fmla="*/ 273 w 273"/>
                <a:gd name="T89" fmla="*/ 370 h 414"/>
                <a:gd name="T90" fmla="*/ 269 w 273"/>
                <a:gd name="T91" fmla="*/ 352 h 414"/>
                <a:gd name="T92" fmla="*/ 263 w 273"/>
                <a:gd name="T93" fmla="*/ 335 h 414"/>
                <a:gd name="T94" fmla="*/ 242 w 273"/>
                <a:gd name="T95" fmla="*/ 309 h 414"/>
                <a:gd name="T96" fmla="*/ 222 w 273"/>
                <a:gd name="T97" fmla="*/ 282 h 414"/>
                <a:gd name="T98" fmla="*/ 215 w 273"/>
                <a:gd name="T99" fmla="*/ 266 h 414"/>
                <a:gd name="T100" fmla="*/ 212 w 273"/>
                <a:gd name="T101" fmla="*/ 247 h 414"/>
                <a:gd name="T102" fmla="*/ 215 w 273"/>
                <a:gd name="T103" fmla="*/ 215 h 414"/>
                <a:gd name="T104" fmla="*/ 222 w 273"/>
                <a:gd name="T105" fmla="*/ 190 h 414"/>
                <a:gd name="T106" fmla="*/ 230 w 273"/>
                <a:gd name="T107" fmla="*/ 167 h 414"/>
                <a:gd name="T108" fmla="*/ 232 w 273"/>
                <a:gd name="T109" fmla="*/ 142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414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grpSp>
          <p:nvGrpSpPr>
            <p:cNvPr id="36" name="Group 164"/>
            <p:cNvGrpSpPr>
              <a:grpSpLocks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2193925" y="3246438"/>
              <a:ext cx="323850" cy="401637"/>
              <a:chOff x="1486" y="2412"/>
              <a:chExt cx="244" cy="256"/>
            </a:xfrm>
          </p:grpSpPr>
          <p:sp>
            <p:nvSpPr>
              <p:cNvPr id="135" name="Freeform 165"/>
              <p:cNvSpPr>
                <a:spLocks/>
              </p:cNvSpPr>
              <p:nvPr/>
            </p:nvSpPr>
            <p:spPr bwMode="auto">
              <a:xfrm>
                <a:off x="1639" y="2457"/>
                <a:ext cx="18" cy="7"/>
              </a:xfrm>
              <a:custGeom>
                <a:avLst/>
                <a:gdLst>
                  <a:gd name="T0" fmla="*/ 0 w 54"/>
                  <a:gd name="T1" fmla="*/ 0 h 22"/>
                  <a:gd name="T2" fmla="*/ 0 w 54"/>
                  <a:gd name="T3" fmla="*/ 18 h 22"/>
                  <a:gd name="T4" fmla="*/ 6 w 54"/>
                  <a:gd name="T5" fmla="*/ 20 h 22"/>
                  <a:gd name="T6" fmla="*/ 10 w 54"/>
                  <a:gd name="T7" fmla="*/ 21 h 22"/>
                  <a:gd name="T8" fmla="*/ 14 w 54"/>
                  <a:gd name="T9" fmla="*/ 22 h 22"/>
                  <a:gd name="T10" fmla="*/ 20 w 54"/>
                  <a:gd name="T11" fmla="*/ 22 h 22"/>
                  <a:gd name="T12" fmla="*/ 23 w 54"/>
                  <a:gd name="T13" fmla="*/ 22 h 22"/>
                  <a:gd name="T14" fmla="*/ 27 w 54"/>
                  <a:gd name="T15" fmla="*/ 21 h 22"/>
                  <a:gd name="T16" fmla="*/ 31 w 54"/>
                  <a:gd name="T17" fmla="*/ 20 h 22"/>
                  <a:gd name="T18" fmla="*/ 33 w 54"/>
                  <a:gd name="T19" fmla="*/ 18 h 22"/>
                  <a:gd name="T20" fmla="*/ 35 w 54"/>
                  <a:gd name="T21" fmla="*/ 16 h 22"/>
                  <a:gd name="T22" fmla="*/ 41 w 54"/>
                  <a:gd name="T23" fmla="*/ 12 h 22"/>
                  <a:gd name="T24" fmla="*/ 47 w 54"/>
                  <a:gd name="T25" fmla="*/ 8 h 22"/>
                  <a:gd name="T26" fmla="*/ 54 w 54"/>
                  <a:gd name="T27" fmla="*/ 6 h 22"/>
                  <a:gd name="T28" fmla="*/ 36 w 54"/>
                  <a:gd name="T29" fmla="*/ 5 h 22"/>
                  <a:gd name="T30" fmla="*/ 20 w 54"/>
                  <a:gd name="T31" fmla="*/ 3 h 22"/>
                  <a:gd name="T32" fmla="*/ 6 w 54"/>
                  <a:gd name="T33" fmla="*/ 1 h 22"/>
                  <a:gd name="T34" fmla="*/ 0 w 54"/>
                  <a:gd name="T3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22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166"/>
              <p:cNvSpPr>
                <a:spLocks/>
              </p:cNvSpPr>
              <p:nvPr/>
            </p:nvSpPr>
            <p:spPr bwMode="auto">
              <a:xfrm>
                <a:off x="1526" y="2412"/>
                <a:ext cx="2" cy="8"/>
              </a:xfrm>
              <a:custGeom>
                <a:avLst/>
                <a:gdLst>
                  <a:gd name="T0" fmla="*/ 6 w 6"/>
                  <a:gd name="T1" fmla="*/ 24 h 24"/>
                  <a:gd name="T2" fmla="*/ 6 w 6"/>
                  <a:gd name="T3" fmla="*/ 0 h 24"/>
                  <a:gd name="T4" fmla="*/ 4 w 6"/>
                  <a:gd name="T5" fmla="*/ 1 h 24"/>
                  <a:gd name="T6" fmla="*/ 1 w 6"/>
                  <a:gd name="T7" fmla="*/ 3 h 24"/>
                  <a:gd name="T8" fmla="*/ 0 w 6"/>
                  <a:gd name="T9" fmla="*/ 7 h 24"/>
                  <a:gd name="T10" fmla="*/ 0 w 6"/>
                  <a:gd name="T11" fmla="*/ 12 h 24"/>
                  <a:gd name="T12" fmla="*/ 0 w 6"/>
                  <a:gd name="T13" fmla="*/ 16 h 24"/>
                  <a:gd name="T14" fmla="*/ 1 w 6"/>
                  <a:gd name="T15" fmla="*/ 20 h 24"/>
                  <a:gd name="T16" fmla="*/ 4 w 6"/>
                  <a:gd name="T17" fmla="*/ 23 h 24"/>
                  <a:gd name="T18" fmla="*/ 6 w 6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167"/>
              <p:cNvSpPr>
                <a:spLocks/>
              </p:cNvSpPr>
              <p:nvPr/>
            </p:nvSpPr>
            <p:spPr bwMode="auto">
              <a:xfrm>
                <a:off x="1557" y="2438"/>
                <a:ext cx="8" cy="4"/>
              </a:xfrm>
              <a:custGeom>
                <a:avLst/>
                <a:gdLst>
                  <a:gd name="T0" fmla="*/ 0 w 27"/>
                  <a:gd name="T1" fmla="*/ 12 h 12"/>
                  <a:gd name="T2" fmla="*/ 27 w 27"/>
                  <a:gd name="T3" fmla="*/ 12 h 12"/>
                  <a:gd name="T4" fmla="*/ 14 w 27"/>
                  <a:gd name="T5" fmla="*/ 0 h 12"/>
                  <a:gd name="T6" fmla="*/ 0 w 27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Freeform 168"/>
              <p:cNvSpPr>
                <a:spLocks/>
              </p:cNvSpPr>
              <p:nvPr/>
            </p:nvSpPr>
            <p:spPr bwMode="auto">
              <a:xfrm>
                <a:off x="1486" y="2444"/>
                <a:ext cx="244" cy="224"/>
              </a:xfrm>
              <a:custGeom>
                <a:avLst/>
                <a:gdLst>
                  <a:gd name="T0" fmla="*/ 9 w 743"/>
                  <a:gd name="T1" fmla="*/ 208 h 672"/>
                  <a:gd name="T2" fmla="*/ 50 w 743"/>
                  <a:gd name="T3" fmla="*/ 266 h 672"/>
                  <a:gd name="T4" fmla="*/ 121 w 743"/>
                  <a:gd name="T5" fmla="*/ 294 h 672"/>
                  <a:gd name="T6" fmla="*/ 166 w 743"/>
                  <a:gd name="T7" fmla="*/ 316 h 672"/>
                  <a:gd name="T8" fmla="*/ 198 w 743"/>
                  <a:gd name="T9" fmla="*/ 346 h 672"/>
                  <a:gd name="T10" fmla="*/ 296 w 743"/>
                  <a:gd name="T11" fmla="*/ 379 h 672"/>
                  <a:gd name="T12" fmla="*/ 286 w 743"/>
                  <a:gd name="T13" fmla="*/ 420 h 672"/>
                  <a:gd name="T14" fmla="*/ 311 w 743"/>
                  <a:gd name="T15" fmla="*/ 513 h 672"/>
                  <a:gd name="T16" fmla="*/ 303 w 743"/>
                  <a:gd name="T17" fmla="*/ 535 h 672"/>
                  <a:gd name="T18" fmla="*/ 302 w 743"/>
                  <a:gd name="T19" fmla="*/ 566 h 672"/>
                  <a:gd name="T20" fmla="*/ 328 w 743"/>
                  <a:gd name="T21" fmla="*/ 617 h 672"/>
                  <a:gd name="T22" fmla="*/ 371 w 743"/>
                  <a:gd name="T23" fmla="*/ 659 h 672"/>
                  <a:gd name="T24" fmla="*/ 415 w 743"/>
                  <a:gd name="T25" fmla="*/ 671 h 672"/>
                  <a:gd name="T26" fmla="*/ 465 w 743"/>
                  <a:gd name="T27" fmla="*/ 653 h 672"/>
                  <a:gd name="T28" fmla="*/ 507 w 743"/>
                  <a:gd name="T29" fmla="*/ 619 h 672"/>
                  <a:gd name="T30" fmla="*/ 524 w 743"/>
                  <a:gd name="T31" fmla="*/ 586 h 672"/>
                  <a:gd name="T32" fmla="*/ 477 w 743"/>
                  <a:gd name="T33" fmla="*/ 469 h 672"/>
                  <a:gd name="T34" fmla="*/ 577 w 743"/>
                  <a:gd name="T35" fmla="*/ 500 h 672"/>
                  <a:gd name="T36" fmla="*/ 600 w 743"/>
                  <a:gd name="T37" fmla="*/ 477 h 672"/>
                  <a:gd name="T38" fmla="*/ 652 w 743"/>
                  <a:gd name="T39" fmla="*/ 445 h 672"/>
                  <a:gd name="T40" fmla="*/ 669 w 743"/>
                  <a:gd name="T41" fmla="*/ 441 h 672"/>
                  <a:gd name="T42" fmla="*/ 685 w 743"/>
                  <a:gd name="T43" fmla="*/ 435 h 672"/>
                  <a:gd name="T44" fmla="*/ 666 w 743"/>
                  <a:gd name="T45" fmla="*/ 327 h 672"/>
                  <a:gd name="T46" fmla="*/ 709 w 743"/>
                  <a:gd name="T47" fmla="*/ 294 h 672"/>
                  <a:gd name="T48" fmla="*/ 714 w 743"/>
                  <a:gd name="T49" fmla="*/ 253 h 672"/>
                  <a:gd name="T50" fmla="*/ 726 w 743"/>
                  <a:gd name="T51" fmla="*/ 235 h 672"/>
                  <a:gd name="T52" fmla="*/ 728 w 743"/>
                  <a:gd name="T53" fmla="*/ 213 h 672"/>
                  <a:gd name="T54" fmla="*/ 700 w 743"/>
                  <a:gd name="T55" fmla="*/ 196 h 672"/>
                  <a:gd name="T56" fmla="*/ 686 w 743"/>
                  <a:gd name="T57" fmla="*/ 168 h 672"/>
                  <a:gd name="T58" fmla="*/ 670 w 743"/>
                  <a:gd name="T59" fmla="*/ 145 h 672"/>
                  <a:gd name="T60" fmla="*/ 639 w 743"/>
                  <a:gd name="T61" fmla="*/ 152 h 672"/>
                  <a:gd name="T62" fmla="*/ 630 w 743"/>
                  <a:gd name="T63" fmla="*/ 134 h 672"/>
                  <a:gd name="T64" fmla="*/ 602 w 743"/>
                  <a:gd name="T65" fmla="*/ 115 h 672"/>
                  <a:gd name="T66" fmla="*/ 584 w 743"/>
                  <a:gd name="T67" fmla="*/ 97 h 672"/>
                  <a:gd name="T68" fmla="*/ 536 w 743"/>
                  <a:gd name="T69" fmla="*/ 75 h 672"/>
                  <a:gd name="T70" fmla="*/ 490 w 743"/>
                  <a:gd name="T71" fmla="*/ 87 h 672"/>
                  <a:gd name="T72" fmla="*/ 472 w 743"/>
                  <a:gd name="T73" fmla="*/ 101 h 672"/>
                  <a:gd name="T74" fmla="*/ 434 w 743"/>
                  <a:gd name="T75" fmla="*/ 116 h 672"/>
                  <a:gd name="T76" fmla="*/ 418 w 743"/>
                  <a:gd name="T77" fmla="*/ 104 h 672"/>
                  <a:gd name="T78" fmla="*/ 393 w 743"/>
                  <a:gd name="T79" fmla="*/ 102 h 672"/>
                  <a:gd name="T80" fmla="*/ 359 w 743"/>
                  <a:gd name="T81" fmla="*/ 83 h 672"/>
                  <a:gd name="T82" fmla="*/ 317 w 743"/>
                  <a:gd name="T83" fmla="*/ 85 h 672"/>
                  <a:gd name="T84" fmla="*/ 291 w 743"/>
                  <a:gd name="T85" fmla="*/ 92 h 672"/>
                  <a:gd name="T86" fmla="*/ 252 w 743"/>
                  <a:gd name="T87" fmla="*/ 93 h 672"/>
                  <a:gd name="T88" fmla="*/ 233 w 743"/>
                  <a:gd name="T89" fmla="*/ 52 h 672"/>
                  <a:gd name="T90" fmla="*/ 179 w 743"/>
                  <a:gd name="T91" fmla="*/ 22 h 672"/>
                  <a:gd name="T92" fmla="*/ 148 w 743"/>
                  <a:gd name="T93" fmla="*/ 10 h 672"/>
                  <a:gd name="T94" fmla="*/ 136 w 743"/>
                  <a:gd name="T95" fmla="*/ 46 h 672"/>
                  <a:gd name="T96" fmla="*/ 119 w 743"/>
                  <a:gd name="T97" fmla="*/ 69 h 672"/>
                  <a:gd name="T98" fmla="*/ 119 w 743"/>
                  <a:gd name="T99" fmla="*/ 137 h 672"/>
                  <a:gd name="T100" fmla="*/ 104 w 743"/>
                  <a:gd name="T101" fmla="*/ 194 h 672"/>
                  <a:gd name="T102" fmla="*/ 87 w 743"/>
                  <a:gd name="T103" fmla="*/ 190 h 672"/>
                  <a:gd name="T104" fmla="*/ 70 w 743"/>
                  <a:gd name="T105" fmla="*/ 184 h 672"/>
                  <a:gd name="T106" fmla="*/ 57 w 743"/>
                  <a:gd name="T107" fmla="*/ 169 h 672"/>
                  <a:gd name="T108" fmla="*/ 52 w 743"/>
                  <a:gd name="T109" fmla="*/ 119 h 672"/>
                  <a:gd name="T110" fmla="*/ 73 w 743"/>
                  <a:gd name="T111" fmla="*/ 61 h 672"/>
                  <a:gd name="T112" fmla="*/ 97 w 743"/>
                  <a:gd name="T113" fmla="*/ 15 h 672"/>
                  <a:gd name="T114" fmla="*/ 52 w 743"/>
                  <a:gd name="T115" fmla="*/ 30 h 672"/>
                  <a:gd name="T116" fmla="*/ 16 w 743"/>
                  <a:gd name="T117" fmla="*/ 70 h 672"/>
                  <a:gd name="T118" fmla="*/ 1 w 743"/>
                  <a:gd name="T119" fmla="*/ 12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43" h="672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7" name="Freeform 193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1211263" y="2643188"/>
              <a:ext cx="668337" cy="581025"/>
            </a:xfrm>
            <a:custGeom>
              <a:avLst/>
              <a:gdLst>
                <a:gd name="T0" fmla="*/ 1243 w 1535"/>
                <a:gd name="T1" fmla="*/ 925 h 1109"/>
                <a:gd name="T2" fmla="*/ 1299 w 1535"/>
                <a:gd name="T3" fmla="*/ 982 h 1109"/>
                <a:gd name="T4" fmla="*/ 1220 w 1535"/>
                <a:gd name="T5" fmla="*/ 999 h 1109"/>
                <a:gd name="T6" fmla="*/ 1177 w 1535"/>
                <a:gd name="T7" fmla="*/ 1095 h 1109"/>
                <a:gd name="T8" fmla="*/ 1065 w 1535"/>
                <a:gd name="T9" fmla="*/ 1006 h 1109"/>
                <a:gd name="T10" fmla="*/ 994 w 1535"/>
                <a:gd name="T11" fmla="*/ 1012 h 1109"/>
                <a:gd name="T12" fmla="*/ 913 w 1535"/>
                <a:gd name="T13" fmla="*/ 1039 h 1109"/>
                <a:gd name="T14" fmla="*/ 786 w 1535"/>
                <a:gd name="T15" fmla="*/ 971 h 1109"/>
                <a:gd name="T16" fmla="*/ 648 w 1535"/>
                <a:gd name="T17" fmla="*/ 917 h 1109"/>
                <a:gd name="T18" fmla="*/ 588 w 1535"/>
                <a:gd name="T19" fmla="*/ 883 h 1109"/>
                <a:gd name="T20" fmla="*/ 537 w 1535"/>
                <a:gd name="T21" fmla="*/ 835 h 1109"/>
                <a:gd name="T22" fmla="*/ 485 w 1535"/>
                <a:gd name="T23" fmla="*/ 826 h 1109"/>
                <a:gd name="T24" fmla="*/ 439 w 1535"/>
                <a:gd name="T25" fmla="*/ 757 h 1109"/>
                <a:gd name="T26" fmla="*/ 467 w 1535"/>
                <a:gd name="T27" fmla="*/ 705 h 1109"/>
                <a:gd name="T28" fmla="*/ 450 w 1535"/>
                <a:gd name="T29" fmla="*/ 601 h 1109"/>
                <a:gd name="T30" fmla="*/ 352 w 1535"/>
                <a:gd name="T31" fmla="*/ 468 h 1109"/>
                <a:gd name="T32" fmla="*/ 304 w 1535"/>
                <a:gd name="T33" fmla="*/ 426 h 1109"/>
                <a:gd name="T34" fmla="*/ 293 w 1535"/>
                <a:gd name="T35" fmla="*/ 369 h 1109"/>
                <a:gd name="T36" fmla="*/ 217 w 1535"/>
                <a:gd name="T37" fmla="*/ 248 h 1109"/>
                <a:gd name="T38" fmla="*/ 167 w 1535"/>
                <a:gd name="T39" fmla="*/ 74 h 1109"/>
                <a:gd name="T40" fmla="*/ 84 w 1535"/>
                <a:gd name="T41" fmla="*/ 104 h 1109"/>
                <a:gd name="T42" fmla="*/ 113 w 1535"/>
                <a:gd name="T43" fmla="*/ 222 h 1109"/>
                <a:gd name="T44" fmla="*/ 150 w 1535"/>
                <a:gd name="T45" fmla="*/ 326 h 1109"/>
                <a:gd name="T46" fmla="*/ 196 w 1535"/>
                <a:gd name="T47" fmla="*/ 402 h 1109"/>
                <a:gd name="T48" fmla="*/ 200 w 1535"/>
                <a:gd name="T49" fmla="*/ 465 h 1109"/>
                <a:gd name="T50" fmla="*/ 213 w 1535"/>
                <a:gd name="T51" fmla="*/ 524 h 1109"/>
                <a:gd name="T52" fmla="*/ 259 w 1535"/>
                <a:gd name="T53" fmla="*/ 571 h 1109"/>
                <a:gd name="T54" fmla="*/ 214 w 1535"/>
                <a:gd name="T55" fmla="*/ 596 h 1109"/>
                <a:gd name="T56" fmla="*/ 193 w 1535"/>
                <a:gd name="T57" fmla="*/ 542 h 1109"/>
                <a:gd name="T58" fmla="*/ 120 w 1535"/>
                <a:gd name="T59" fmla="*/ 474 h 1109"/>
                <a:gd name="T60" fmla="*/ 146 w 1535"/>
                <a:gd name="T61" fmla="*/ 420 h 1109"/>
                <a:gd name="T62" fmla="*/ 89 w 1535"/>
                <a:gd name="T63" fmla="*/ 366 h 1109"/>
                <a:gd name="T64" fmla="*/ 27 w 1535"/>
                <a:gd name="T65" fmla="*/ 307 h 1109"/>
                <a:gd name="T66" fmla="*/ 65 w 1535"/>
                <a:gd name="T67" fmla="*/ 289 h 1109"/>
                <a:gd name="T68" fmla="*/ 64 w 1535"/>
                <a:gd name="T69" fmla="*/ 225 h 1109"/>
                <a:gd name="T70" fmla="*/ 6 w 1535"/>
                <a:gd name="T71" fmla="*/ 117 h 1109"/>
                <a:gd name="T72" fmla="*/ 38 w 1535"/>
                <a:gd name="T73" fmla="*/ 5 h 1109"/>
                <a:gd name="T74" fmla="*/ 211 w 1535"/>
                <a:gd name="T75" fmla="*/ 18 h 1109"/>
                <a:gd name="T76" fmla="*/ 361 w 1535"/>
                <a:gd name="T77" fmla="*/ 76 h 1109"/>
                <a:gd name="T78" fmla="*/ 498 w 1535"/>
                <a:gd name="T79" fmla="*/ 55 h 1109"/>
                <a:gd name="T80" fmla="*/ 593 w 1535"/>
                <a:gd name="T81" fmla="*/ 54 h 1109"/>
                <a:gd name="T82" fmla="*/ 633 w 1535"/>
                <a:gd name="T83" fmla="*/ 110 h 1109"/>
                <a:gd name="T84" fmla="*/ 700 w 1535"/>
                <a:gd name="T85" fmla="*/ 215 h 1109"/>
                <a:gd name="T86" fmla="*/ 750 w 1535"/>
                <a:gd name="T87" fmla="*/ 192 h 1109"/>
                <a:gd name="T88" fmla="*/ 822 w 1535"/>
                <a:gd name="T89" fmla="*/ 176 h 1109"/>
                <a:gd name="T90" fmla="*/ 879 w 1535"/>
                <a:gd name="T91" fmla="*/ 244 h 1109"/>
                <a:gd name="T92" fmla="*/ 905 w 1535"/>
                <a:gd name="T93" fmla="*/ 362 h 1109"/>
                <a:gd name="T94" fmla="*/ 964 w 1535"/>
                <a:gd name="T95" fmla="*/ 405 h 1109"/>
                <a:gd name="T96" fmla="*/ 977 w 1535"/>
                <a:gd name="T97" fmla="*/ 456 h 1109"/>
                <a:gd name="T98" fmla="*/ 931 w 1535"/>
                <a:gd name="T99" fmla="*/ 492 h 1109"/>
                <a:gd name="T100" fmla="*/ 917 w 1535"/>
                <a:gd name="T101" fmla="*/ 634 h 1109"/>
                <a:gd name="T102" fmla="*/ 956 w 1535"/>
                <a:gd name="T103" fmla="*/ 791 h 1109"/>
                <a:gd name="T104" fmla="*/ 1054 w 1535"/>
                <a:gd name="T105" fmla="*/ 877 h 1109"/>
                <a:gd name="T106" fmla="*/ 1166 w 1535"/>
                <a:gd name="T107" fmla="*/ 849 h 1109"/>
                <a:gd name="T108" fmla="*/ 1249 w 1535"/>
                <a:gd name="T109" fmla="*/ 850 h 1109"/>
                <a:gd name="T110" fmla="*/ 1296 w 1535"/>
                <a:gd name="T111" fmla="*/ 742 h 1109"/>
                <a:gd name="T112" fmla="*/ 1336 w 1535"/>
                <a:gd name="T113" fmla="*/ 693 h 1109"/>
                <a:gd name="T114" fmla="*/ 1506 w 1535"/>
                <a:gd name="T115" fmla="*/ 678 h 1109"/>
                <a:gd name="T116" fmla="*/ 1503 w 1535"/>
                <a:gd name="T117" fmla="*/ 729 h 1109"/>
                <a:gd name="T118" fmla="*/ 1468 w 1535"/>
                <a:gd name="T119" fmla="*/ 821 h 1109"/>
                <a:gd name="T120" fmla="*/ 1369 w 1535"/>
                <a:gd name="T121" fmla="*/ 888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35" h="1109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solidFill>
              <a:srgbClr val="0094D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38" name="Freeform 194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486025" y="4283075"/>
              <a:ext cx="211138" cy="265113"/>
            </a:xfrm>
            <a:custGeom>
              <a:avLst/>
              <a:gdLst>
                <a:gd name="T0" fmla="*/ 14 w 486"/>
                <a:gd name="T1" fmla="*/ 176 h 505"/>
                <a:gd name="T2" fmla="*/ 31 w 486"/>
                <a:gd name="T3" fmla="*/ 198 h 505"/>
                <a:gd name="T4" fmla="*/ 51 w 486"/>
                <a:gd name="T5" fmla="*/ 232 h 505"/>
                <a:gd name="T6" fmla="*/ 82 w 486"/>
                <a:gd name="T7" fmla="*/ 266 h 505"/>
                <a:gd name="T8" fmla="*/ 126 w 486"/>
                <a:gd name="T9" fmla="*/ 293 h 505"/>
                <a:gd name="T10" fmla="*/ 170 w 486"/>
                <a:gd name="T11" fmla="*/ 310 h 505"/>
                <a:gd name="T12" fmla="*/ 246 w 486"/>
                <a:gd name="T13" fmla="*/ 328 h 505"/>
                <a:gd name="T14" fmla="*/ 295 w 486"/>
                <a:gd name="T15" fmla="*/ 344 h 505"/>
                <a:gd name="T16" fmla="*/ 299 w 486"/>
                <a:gd name="T17" fmla="*/ 381 h 505"/>
                <a:gd name="T18" fmla="*/ 277 w 486"/>
                <a:gd name="T19" fmla="*/ 418 h 505"/>
                <a:gd name="T20" fmla="*/ 267 w 486"/>
                <a:gd name="T21" fmla="*/ 443 h 505"/>
                <a:gd name="T22" fmla="*/ 266 w 486"/>
                <a:gd name="T23" fmla="*/ 463 h 505"/>
                <a:gd name="T24" fmla="*/ 278 w 486"/>
                <a:gd name="T25" fmla="*/ 482 h 505"/>
                <a:gd name="T26" fmla="*/ 299 w 486"/>
                <a:gd name="T27" fmla="*/ 494 h 505"/>
                <a:gd name="T28" fmla="*/ 344 w 486"/>
                <a:gd name="T29" fmla="*/ 504 h 505"/>
                <a:gd name="T30" fmla="*/ 387 w 486"/>
                <a:gd name="T31" fmla="*/ 504 h 505"/>
                <a:gd name="T32" fmla="*/ 415 w 486"/>
                <a:gd name="T33" fmla="*/ 494 h 505"/>
                <a:gd name="T34" fmla="*/ 446 w 486"/>
                <a:gd name="T35" fmla="*/ 474 h 505"/>
                <a:gd name="T36" fmla="*/ 473 w 486"/>
                <a:gd name="T37" fmla="*/ 447 h 505"/>
                <a:gd name="T38" fmla="*/ 485 w 486"/>
                <a:gd name="T39" fmla="*/ 418 h 505"/>
                <a:gd name="T40" fmla="*/ 484 w 486"/>
                <a:gd name="T41" fmla="*/ 397 h 505"/>
                <a:gd name="T42" fmla="*/ 478 w 486"/>
                <a:gd name="T43" fmla="*/ 358 h 505"/>
                <a:gd name="T44" fmla="*/ 471 w 486"/>
                <a:gd name="T45" fmla="*/ 316 h 505"/>
                <a:gd name="T46" fmla="*/ 465 w 486"/>
                <a:gd name="T47" fmla="*/ 270 h 505"/>
                <a:gd name="T48" fmla="*/ 456 w 486"/>
                <a:gd name="T49" fmla="*/ 252 h 505"/>
                <a:gd name="T50" fmla="*/ 439 w 486"/>
                <a:gd name="T51" fmla="*/ 239 h 505"/>
                <a:gd name="T52" fmla="*/ 413 w 486"/>
                <a:gd name="T53" fmla="*/ 232 h 505"/>
                <a:gd name="T54" fmla="*/ 392 w 486"/>
                <a:gd name="T55" fmla="*/ 222 h 505"/>
                <a:gd name="T56" fmla="*/ 370 w 486"/>
                <a:gd name="T57" fmla="*/ 207 h 505"/>
                <a:gd name="T58" fmla="*/ 330 w 486"/>
                <a:gd name="T59" fmla="*/ 188 h 505"/>
                <a:gd name="T60" fmla="*/ 290 w 486"/>
                <a:gd name="T61" fmla="*/ 172 h 505"/>
                <a:gd name="T62" fmla="*/ 273 w 486"/>
                <a:gd name="T63" fmla="*/ 160 h 505"/>
                <a:gd name="T64" fmla="*/ 264 w 486"/>
                <a:gd name="T65" fmla="*/ 151 h 505"/>
                <a:gd name="T66" fmla="*/ 261 w 486"/>
                <a:gd name="T67" fmla="*/ 125 h 505"/>
                <a:gd name="T68" fmla="*/ 261 w 486"/>
                <a:gd name="T69" fmla="*/ 90 h 505"/>
                <a:gd name="T70" fmla="*/ 255 w 486"/>
                <a:gd name="T71" fmla="*/ 71 h 505"/>
                <a:gd name="T72" fmla="*/ 241 w 486"/>
                <a:gd name="T73" fmla="*/ 55 h 505"/>
                <a:gd name="T74" fmla="*/ 234 w 486"/>
                <a:gd name="T75" fmla="*/ 37 h 505"/>
                <a:gd name="T76" fmla="*/ 199 w 486"/>
                <a:gd name="T77" fmla="*/ 12 h 505"/>
                <a:gd name="T78" fmla="*/ 186 w 486"/>
                <a:gd name="T79" fmla="*/ 8 h 505"/>
                <a:gd name="T80" fmla="*/ 173 w 486"/>
                <a:gd name="T81" fmla="*/ 2 h 505"/>
                <a:gd name="T82" fmla="*/ 139 w 486"/>
                <a:gd name="T83" fmla="*/ 1 h 505"/>
                <a:gd name="T84" fmla="*/ 70 w 486"/>
                <a:gd name="T85" fmla="*/ 11 h 505"/>
                <a:gd name="T86" fmla="*/ 42 w 486"/>
                <a:gd name="T87" fmla="*/ 21 h 505"/>
                <a:gd name="T88" fmla="*/ 24 w 486"/>
                <a:gd name="T89" fmla="*/ 37 h 505"/>
                <a:gd name="T90" fmla="*/ 20 w 486"/>
                <a:gd name="T91" fmla="*/ 64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6" h="505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39" name="Freeform 195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655888" y="3487738"/>
              <a:ext cx="73025" cy="109537"/>
            </a:xfrm>
            <a:custGeom>
              <a:avLst/>
              <a:gdLst>
                <a:gd name="T0" fmla="*/ 7 w 166"/>
                <a:gd name="T1" fmla="*/ 183 h 208"/>
                <a:gd name="T2" fmla="*/ 79 w 166"/>
                <a:gd name="T3" fmla="*/ 208 h 208"/>
                <a:gd name="T4" fmla="*/ 85 w 166"/>
                <a:gd name="T5" fmla="*/ 207 h 208"/>
                <a:gd name="T6" fmla="*/ 90 w 166"/>
                <a:gd name="T7" fmla="*/ 204 h 208"/>
                <a:gd name="T8" fmla="*/ 97 w 166"/>
                <a:gd name="T9" fmla="*/ 198 h 208"/>
                <a:gd name="T10" fmla="*/ 104 w 166"/>
                <a:gd name="T11" fmla="*/ 192 h 208"/>
                <a:gd name="T12" fmla="*/ 117 w 166"/>
                <a:gd name="T13" fmla="*/ 176 h 208"/>
                <a:gd name="T14" fmla="*/ 130 w 166"/>
                <a:gd name="T15" fmla="*/ 158 h 208"/>
                <a:gd name="T16" fmla="*/ 154 w 166"/>
                <a:gd name="T17" fmla="*/ 122 h 208"/>
                <a:gd name="T18" fmla="*/ 166 w 166"/>
                <a:gd name="T19" fmla="*/ 103 h 208"/>
                <a:gd name="T20" fmla="*/ 144 w 166"/>
                <a:gd name="T21" fmla="*/ 94 h 208"/>
                <a:gd name="T22" fmla="*/ 126 w 166"/>
                <a:gd name="T23" fmla="*/ 84 h 208"/>
                <a:gd name="T24" fmla="*/ 108 w 166"/>
                <a:gd name="T25" fmla="*/ 74 h 208"/>
                <a:gd name="T26" fmla="*/ 93 w 166"/>
                <a:gd name="T27" fmla="*/ 64 h 208"/>
                <a:gd name="T28" fmla="*/ 86 w 166"/>
                <a:gd name="T29" fmla="*/ 58 h 208"/>
                <a:gd name="T30" fmla="*/ 81 w 166"/>
                <a:gd name="T31" fmla="*/ 53 h 208"/>
                <a:gd name="T32" fmla="*/ 75 w 166"/>
                <a:gd name="T33" fmla="*/ 47 h 208"/>
                <a:gd name="T34" fmla="*/ 71 w 166"/>
                <a:gd name="T35" fmla="*/ 40 h 208"/>
                <a:gd name="T36" fmla="*/ 67 w 166"/>
                <a:gd name="T37" fmla="*/ 33 h 208"/>
                <a:gd name="T38" fmla="*/ 64 w 166"/>
                <a:gd name="T39" fmla="*/ 26 h 208"/>
                <a:gd name="T40" fmla="*/ 62 w 166"/>
                <a:gd name="T41" fmla="*/ 18 h 208"/>
                <a:gd name="T42" fmla="*/ 60 w 166"/>
                <a:gd name="T43" fmla="*/ 11 h 208"/>
                <a:gd name="T44" fmla="*/ 50 w 166"/>
                <a:gd name="T45" fmla="*/ 10 h 208"/>
                <a:gd name="T46" fmla="*/ 43 w 166"/>
                <a:gd name="T47" fmla="*/ 8 h 208"/>
                <a:gd name="T48" fmla="*/ 40 w 166"/>
                <a:gd name="T49" fmla="*/ 5 h 208"/>
                <a:gd name="T50" fmla="*/ 39 w 166"/>
                <a:gd name="T51" fmla="*/ 3 h 208"/>
                <a:gd name="T52" fmla="*/ 38 w 166"/>
                <a:gd name="T53" fmla="*/ 1 h 208"/>
                <a:gd name="T54" fmla="*/ 36 w 166"/>
                <a:gd name="T55" fmla="*/ 0 h 208"/>
                <a:gd name="T56" fmla="*/ 32 w 166"/>
                <a:gd name="T57" fmla="*/ 1 h 208"/>
                <a:gd name="T58" fmla="*/ 27 w 166"/>
                <a:gd name="T59" fmla="*/ 5 h 208"/>
                <a:gd name="T60" fmla="*/ 20 w 166"/>
                <a:gd name="T61" fmla="*/ 11 h 208"/>
                <a:gd name="T62" fmla="*/ 11 w 166"/>
                <a:gd name="T63" fmla="*/ 22 h 208"/>
                <a:gd name="T64" fmla="*/ 7 w 166"/>
                <a:gd name="T65" fmla="*/ 29 h 208"/>
                <a:gd name="T66" fmla="*/ 4 w 166"/>
                <a:gd name="T67" fmla="*/ 37 h 208"/>
                <a:gd name="T68" fmla="*/ 2 w 166"/>
                <a:gd name="T69" fmla="*/ 45 h 208"/>
                <a:gd name="T70" fmla="*/ 0 w 166"/>
                <a:gd name="T71" fmla="*/ 54 h 208"/>
                <a:gd name="T72" fmla="*/ 0 w 166"/>
                <a:gd name="T73" fmla="*/ 60 h 208"/>
                <a:gd name="T74" fmla="*/ 2 w 166"/>
                <a:gd name="T75" fmla="*/ 65 h 208"/>
                <a:gd name="T76" fmla="*/ 3 w 166"/>
                <a:gd name="T77" fmla="*/ 70 h 208"/>
                <a:gd name="T78" fmla="*/ 5 w 166"/>
                <a:gd name="T79" fmla="*/ 76 h 208"/>
                <a:gd name="T80" fmla="*/ 10 w 166"/>
                <a:gd name="T81" fmla="*/ 86 h 208"/>
                <a:gd name="T82" fmla="*/ 17 w 166"/>
                <a:gd name="T83" fmla="*/ 98 h 208"/>
                <a:gd name="T84" fmla="*/ 22 w 166"/>
                <a:gd name="T85" fmla="*/ 109 h 208"/>
                <a:gd name="T86" fmla="*/ 28 w 166"/>
                <a:gd name="T87" fmla="*/ 120 h 208"/>
                <a:gd name="T88" fmla="*/ 30 w 166"/>
                <a:gd name="T89" fmla="*/ 126 h 208"/>
                <a:gd name="T90" fmla="*/ 32 w 166"/>
                <a:gd name="T91" fmla="*/ 133 h 208"/>
                <a:gd name="T92" fmla="*/ 33 w 166"/>
                <a:gd name="T93" fmla="*/ 139 h 208"/>
                <a:gd name="T94" fmla="*/ 33 w 166"/>
                <a:gd name="T95" fmla="*/ 147 h 208"/>
                <a:gd name="T96" fmla="*/ 32 w 166"/>
                <a:gd name="T97" fmla="*/ 153 h 208"/>
                <a:gd name="T98" fmla="*/ 31 w 166"/>
                <a:gd name="T99" fmla="*/ 159 h 208"/>
                <a:gd name="T100" fmla="*/ 28 w 166"/>
                <a:gd name="T101" fmla="*/ 165 h 208"/>
                <a:gd name="T102" fmla="*/ 25 w 166"/>
                <a:gd name="T103" fmla="*/ 169 h 208"/>
                <a:gd name="T104" fmla="*/ 21 w 166"/>
                <a:gd name="T105" fmla="*/ 174 h 208"/>
                <a:gd name="T106" fmla="*/ 17 w 166"/>
                <a:gd name="T107" fmla="*/ 177 h 208"/>
                <a:gd name="T108" fmla="*/ 11 w 166"/>
                <a:gd name="T109" fmla="*/ 180 h 208"/>
                <a:gd name="T110" fmla="*/ 7 w 166"/>
                <a:gd name="T111" fmla="*/ 183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6" h="208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40" name="Freeform 196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2170113" y="3046413"/>
              <a:ext cx="69850" cy="58737"/>
            </a:xfrm>
            <a:custGeom>
              <a:avLst/>
              <a:gdLst>
                <a:gd name="T0" fmla="*/ 153 w 164"/>
                <a:gd name="T1" fmla="*/ 104 h 104"/>
                <a:gd name="T2" fmla="*/ 134 w 164"/>
                <a:gd name="T3" fmla="*/ 102 h 104"/>
                <a:gd name="T4" fmla="*/ 110 w 164"/>
                <a:gd name="T5" fmla="*/ 97 h 104"/>
                <a:gd name="T6" fmla="*/ 96 w 164"/>
                <a:gd name="T7" fmla="*/ 94 h 104"/>
                <a:gd name="T8" fmla="*/ 80 w 164"/>
                <a:gd name="T9" fmla="*/ 93 h 104"/>
                <a:gd name="T10" fmla="*/ 73 w 164"/>
                <a:gd name="T11" fmla="*/ 93 h 104"/>
                <a:gd name="T12" fmla="*/ 64 w 164"/>
                <a:gd name="T13" fmla="*/ 94 h 104"/>
                <a:gd name="T14" fmla="*/ 55 w 164"/>
                <a:gd name="T15" fmla="*/ 96 h 104"/>
                <a:gd name="T16" fmla="*/ 47 w 164"/>
                <a:gd name="T17" fmla="*/ 98 h 104"/>
                <a:gd name="T18" fmla="*/ 41 w 164"/>
                <a:gd name="T19" fmla="*/ 100 h 104"/>
                <a:gd name="T20" fmla="*/ 34 w 164"/>
                <a:gd name="T21" fmla="*/ 100 h 104"/>
                <a:gd name="T22" fmla="*/ 27 w 164"/>
                <a:gd name="T23" fmla="*/ 99 h 104"/>
                <a:gd name="T24" fmla="*/ 19 w 164"/>
                <a:gd name="T25" fmla="*/ 96 h 104"/>
                <a:gd name="T26" fmla="*/ 11 w 164"/>
                <a:gd name="T27" fmla="*/ 92 h 104"/>
                <a:gd name="T28" fmla="*/ 6 w 164"/>
                <a:gd name="T29" fmla="*/ 88 h 104"/>
                <a:gd name="T30" fmla="*/ 3 w 164"/>
                <a:gd name="T31" fmla="*/ 86 h 104"/>
                <a:gd name="T32" fmla="*/ 1 w 164"/>
                <a:gd name="T33" fmla="*/ 84 h 104"/>
                <a:gd name="T34" fmla="*/ 0 w 164"/>
                <a:gd name="T35" fmla="*/ 81 h 104"/>
                <a:gd name="T36" fmla="*/ 0 w 164"/>
                <a:gd name="T37" fmla="*/ 79 h 104"/>
                <a:gd name="T38" fmla="*/ 0 w 164"/>
                <a:gd name="T39" fmla="*/ 76 h 104"/>
                <a:gd name="T40" fmla="*/ 1 w 164"/>
                <a:gd name="T41" fmla="*/ 74 h 104"/>
                <a:gd name="T42" fmla="*/ 3 w 164"/>
                <a:gd name="T43" fmla="*/ 71 h 104"/>
                <a:gd name="T44" fmla="*/ 6 w 164"/>
                <a:gd name="T45" fmla="*/ 70 h 104"/>
                <a:gd name="T46" fmla="*/ 12 w 164"/>
                <a:gd name="T47" fmla="*/ 67 h 104"/>
                <a:gd name="T48" fmla="*/ 20 w 164"/>
                <a:gd name="T49" fmla="*/ 66 h 104"/>
                <a:gd name="T50" fmla="*/ 40 w 164"/>
                <a:gd name="T51" fmla="*/ 66 h 104"/>
                <a:gd name="T52" fmla="*/ 61 w 164"/>
                <a:gd name="T53" fmla="*/ 67 h 104"/>
                <a:gd name="T54" fmla="*/ 70 w 164"/>
                <a:gd name="T55" fmla="*/ 67 h 104"/>
                <a:gd name="T56" fmla="*/ 79 w 164"/>
                <a:gd name="T57" fmla="*/ 67 h 104"/>
                <a:gd name="T58" fmla="*/ 87 w 164"/>
                <a:gd name="T59" fmla="*/ 67 h 104"/>
                <a:gd name="T60" fmla="*/ 94 w 164"/>
                <a:gd name="T61" fmla="*/ 67 h 104"/>
                <a:gd name="T62" fmla="*/ 94 w 164"/>
                <a:gd name="T63" fmla="*/ 56 h 104"/>
                <a:gd name="T64" fmla="*/ 94 w 164"/>
                <a:gd name="T65" fmla="*/ 43 h 104"/>
                <a:gd name="T66" fmla="*/ 94 w 164"/>
                <a:gd name="T67" fmla="*/ 29 h 104"/>
                <a:gd name="T68" fmla="*/ 94 w 164"/>
                <a:gd name="T69" fmla="*/ 18 h 104"/>
                <a:gd name="T70" fmla="*/ 79 w 164"/>
                <a:gd name="T71" fmla="*/ 17 h 104"/>
                <a:gd name="T72" fmla="*/ 67 w 164"/>
                <a:gd name="T73" fmla="*/ 15 h 104"/>
                <a:gd name="T74" fmla="*/ 62 w 164"/>
                <a:gd name="T75" fmla="*/ 13 h 104"/>
                <a:gd name="T76" fmla="*/ 57 w 164"/>
                <a:gd name="T77" fmla="*/ 10 h 104"/>
                <a:gd name="T78" fmla="*/ 52 w 164"/>
                <a:gd name="T79" fmla="*/ 6 h 104"/>
                <a:gd name="T80" fmla="*/ 47 w 164"/>
                <a:gd name="T81" fmla="*/ 0 h 104"/>
                <a:gd name="T82" fmla="*/ 146 w 164"/>
                <a:gd name="T83" fmla="*/ 0 h 104"/>
                <a:gd name="T84" fmla="*/ 147 w 164"/>
                <a:gd name="T85" fmla="*/ 6 h 104"/>
                <a:gd name="T86" fmla="*/ 148 w 164"/>
                <a:gd name="T87" fmla="*/ 13 h 104"/>
                <a:gd name="T88" fmla="*/ 150 w 164"/>
                <a:gd name="T89" fmla="*/ 19 h 104"/>
                <a:gd name="T90" fmla="*/ 152 w 164"/>
                <a:gd name="T91" fmla="*/ 25 h 104"/>
                <a:gd name="T92" fmla="*/ 156 w 164"/>
                <a:gd name="T93" fmla="*/ 35 h 104"/>
                <a:gd name="T94" fmla="*/ 159 w 164"/>
                <a:gd name="T95" fmla="*/ 46 h 104"/>
                <a:gd name="T96" fmla="*/ 163 w 164"/>
                <a:gd name="T97" fmla="*/ 54 h 104"/>
                <a:gd name="T98" fmla="*/ 164 w 164"/>
                <a:gd name="T99" fmla="*/ 62 h 104"/>
                <a:gd name="T100" fmla="*/ 163 w 164"/>
                <a:gd name="T101" fmla="*/ 65 h 104"/>
                <a:gd name="T102" fmla="*/ 160 w 164"/>
                <a:gd name="T103" fmla="*/ 68 h 104"/>
                <a:gd name="T104" fmla="*/ 157 w 164"/>
                <a:gd name="T105" fmla="*/ 71 h 104"/>
                <a:gd name="T106" fmla="*/ 153 w 164"/>
                <a:gd name="T107" fmla="*/ 73 h 104"/>
                <a:gd name="T108" fmla="*/ 153 w 164"/>
                <a:gd name="T10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4" h="104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41" name="Freeform 197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2536825" y="5400675"/>
              <a:ext cx="23813" cy="57150"/>
            </a:xfrm>
            <a:custGeom>
              <a:avLst/>
              <a:gdLst>
                <a:gd name="T0" fmla="*/ 0 w 53"/>
                <a:gd name="T1" fmla="*/ 8 h 19"/>
                <a:gd name="T2" fmla="*/ 7 w 53"/>
                <a:gd name="T3" fmla="*/ 13 h 19"/>
                <a:gd name="T4" fmla="*/ 14 w 53"/>
                <a:gd name="T5" fmla="*/ 17 h 19"/>
                <a:gd name="T6" fmla="*/ 22 w 53"/>
                <a:gd name="T7" fmla="*/ 19 h 19"/>
                <a:gd name="T8" fmla="*/ 29 w 53"/>
                <a:gd name="T9" fmla="*/ 19 h 19"/>
                <a:gd name="T10" fmla="*/ 35 w 53"/>
                <a:gd name="T11" fmla="*/ 18 h 19"/>
                <a:gd name="T12" fmla="*/ 42 w 53"/>
                <a:gd name="T13" fmla="*/ 15 h 19"/>
                <a:gd name="T14" fmla="*/ 47 w 53"/>
                <a:gd name="T15" fmla="*/ 12 h 19"/>
                <a:gd name="T16" fmla="*/ 53 w 53"/>
                <a:gd name="T17" fmla="*/ 8 h 19"/>
                <a:gd name="T18" fmla="*/ 47 w 53"/>
                <a:gd name="T19" fmla="*/ 5 h 19"/>
                <a:gd name="T20" fmla="*/ 42 w 53"/>
                <a:gd name="T21" fmla="*/ 2 h 19"/>
                <a:gd name="T22" fmla="*/ 35 w 53"/>
                <a:gd name="T23" fmla="*/ 1 h 19"/>
                <a:gd name="T24" fmla="*/ 29 w 53"/>
                <a:gd name="T25" fmla="*/ 0 h 19"/>
                <a:gd name="T26" fmla="*/ 22 w 53"/>
                <a:gd name="T27" fmla="*/ 0 h 19"/>
                <a:gd name="T28" fmla="*/ 14 w 53"/>
                <a:gd name="T29" fmla="*/ 1 h 19"/>
                <a:gd name="T30" fmla="*/ 7 w 53"/>
                <a:gd name="T31" fmla="*/ 3 h 19"/>
                <a:gd name="T32" fmla="*/ 0 w 53"/>
                <a:gd name="T3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42" name="Freeform 198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2501900" y="5380038"/>
              <a:ext cx="34925" cy="58737"/>
            </a:xfrm>
            <a:custGeom>
              <a:avLst/>
              <a:gdLst>
                <a:gd name="T0" fmla="*/ 0 w 80"/>
                <a:gd name="T1" fmla="*/ 0 h 18"/>
                <a:gd name="T2" fmla="*/ 1 w 80"/>
                <a:gd name="T3" fmla="*/ 6 h 18"/>
                <a:gd name="T4" fmla="*/ 5 w 80"/>
                <a:gd name="T5" fmla="*/ 12 h 18"/>
                <a:gd name="T6" fmla="*/ 8 w 80"/>
                <a:gd name="T7" fmla="*/ 14 h 18"/>
                <a:gd name="T8" fmla="*/ 11 w 80"/>
                <a:gd name="T9" fmla="*/ 16 h 18"/>
                <a:gd name="T10" fmla="*/ 15 w 80"/>
                <a:gd name="T11" fmla="*/ 18 h 18"/>
                <a:gd name="T12" fmla="*/ 20 w 80"/>
                <a:gd name="T13" fmla="*/ 18 h 18"/>
                <a:gd name="T14" fmla="*/ 22 w 80"/>
                <a:gd name="T15" fmla="*/ 15 h 18"/>
                <a:gd name="T16" fmla="*/ 24 w 80"/>
                <a:gd name="T17" fmla="*/ 13 h 18"/>
                <a:gd name="T18" fmla="*/ 26 w 80"/>
                <a:gd name="T19" fmla="*/ 11 h 18"/>
                <a:gd name="T20" fmla="*/ 31 w 80"/>
                <a:gd name="T21" fmla="*/ 10 h 18"/>
                <a:gd name="T22" fmla="*/ 38 w 80"/>
                <a:gd name="T23" fmla="*/ 8 h 18"/>
                <a:gd name="T24" fmla="*/ 47 w 80"/>
                <a:gd name="T25" fmla="*/ 7 h 18"/>
                <a:gd name="T26" fmla="*/ 57 w 80"/>
                <a:gd name="T27" fmla="*/ 7 h 18"/>
                <a:gd name="T28" fmla="*/ 66 w 80"/>
                <a:gd name="T29" fmla="*/ 6 h 18"/>
                <a:gd name="T30" fmla="*/ 70 w 80"/>
                <a:gd name="T31" fmla="*/ 5 h 18"/>
                <a:gd name="T32" fmla="*/ 74 w 80"/>
                <a:gd name="T33" fmla="*/ 4 h 18"/>
                <a:gd name="T34" fmla="*/ 77 w 80"/>
                <a:gd name="T35" fmla="*/ 2 h 18"/>
                <a:gd name="T36" fmla="*/ 80 w 80"/>
                <a:gd name="T37" fmla="*/ 0 h 18"/>
                <a:gd name="T38" fmla="*/ 0 w 80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8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43" name="Freeform 199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2501900" y="5359400"/>
              <a:ext cx="22225" cy="60325"/>
            </a:xfrm>
            <a:custGeom>
              <a:avLst/>
              <a:gdLst>
                <a:gd name="T0" fmla="*/ 20 w 46"/>
                <a:gd name="T1" fmla="*/ 0 h 27"/>
                <a:gd name="T2" fmla="*/ 0 w 46"/>
                <a:gd name="T3" fmla="*/ 18 h 27"/>
                <a:gd name="T4" fmla="*/ 9 w 46"/>
                <a:gd name="T5" fmla="*/ 22 h 27"/>
                <a:gd name="T6" fmla="*/ 16 w 46"/>
                <a:gd name="T7" fmla="*/ 25 h 27"/>
                <a:gd name="T8" fmla="*/ 23 w 46"/>
                <a:gd name="T9" fmla="*/ 27 h 27"/>
                <a:gd name="T10" fmla="*/ 29 w 46"/>
                <a:gd name="T11" fmla="*/ 27 h 27"/>
                <a:gd name="T12" fmla="*/ 33 w 46"/>
                <a:gd name="T13" fmla="*/ 27 h 27"/>
                <a:gd name="T14" fmla="*/ 37 w 46"/>
                <a:gd name="T15" fmla="*/ 25 h 27"/>
                <a:gd name="T16" fmla="*/ 42 w 46"/>
                <a:gd name="T17" fmla="*/ 22 h 27"/>
                <a:gd name="T18" fmla="*/ 46 w 46"/>
                <a:gd name="T19" fmla="*/ 18 h 27"/>
                <a:gd name="T20" fmla="*/ 41 w 46"/>
                <a:gd name="T21" fmla="*/ 16 h 27"/>
                <a:gd name="T22" fmla="*/ 33 w 46"/>
                <a:gd name="T23" fmla="*/ 11 h 27"/>
                <a:gd name="T24" fmla="*/ 26 w 46"/>
                <a:gd name="T25" fmla="*/ 5 h 27"/>
                <a:gd name="T26" fmla="*/ 20 w 46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27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44" name="Freeform 200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2471738" y="5353050"/>
              <a:ext cx="25400" cy="60325"/>
            </a:xfrm>
            <a:custGeom>
              <a:avLst/>
              <a:gdLst>
                <a:gd name="T0" fmla="*/ 34 w 54"/>
                <a:gd name="T1" fmla="*/ 0 h 39"/>
                <a:gd name="T2" fmla="*/ 20 w 54"/>
                <a:gd name="T3" fmla="*/ 4 h 39"/>
                <a:gd name="T4" fmla="*/ 10 w 54"/>
                <a:gd name="T5" fmla="*/ 10 h 39"/>
                <a:gd name="T6" fmla="*/ 6 w 54"/>
                <a:gd name="T7" fmla="*/ 13 h 39"/>
                <a:gd name="T8" fmla="*/ 4 w 54"/>
                <a:gd name="T9" fmla="*/ 16 h 39"/>
                <a:gd name="T10" fmla="*/ 2 w 54"/>
                <a:gd name="T11" fmla="*/ 20 h 39"/>
                <a:gd name="T12" fmla="*/ 0 w 54"/>
                <a:gd name="T13" fmla="*/ 24 h 39"/>
                <a:gd name="T14" fmla="*/ 2 w 54"/>
                <a:gd name="T15" fmla="*/ 28 h 39"/>
                <a:gd name="T16" fmla="*/ 3 w 54"/>
                <a:gd name="T17" fmla="*/ 32 h 39"/>
                <a:gd name="T18" fmla="*/ 5 w 54"/>
                <a:gd name="T19" fmla="*/ 35 h 39"/>
                <a:gd name="T20" fmla="*/ 8 w 54"/>
                <a:gd name="T21" fmla="*/ 37 h 39"/>
                <a:gd name="T22" fmla="*/ 11 w 54"/>
                <a:gd name="T23" fmla="*/ 38 h 39"/>
                <a:gd name="T24" fmla="*/ 16 w 54"/>
                <a:gd name="T25" fmla="*/ 39 h 39"/>
                <a:gd name="T26" fmla="*/ 20 w 54"/>
                <a:gd name="T27" fmla="*/ 39 h 39"/>
                <a:gd name="T28" fmla="*/ 25 w 54"/>
                <a:gd name="T29" fmla="*/ 39 h 39"/>
                <a:gd name="T30" fmla="*/ 30 w 54"/>
                <a:gd name="T31" fmla="*/ 38 h 39"/>
                <a:gd name="T32" fmla="*/ 34 w 54"/>
                <a:gd name="T33" fmla="*/ 37 h 39"/>
                <a:gd name="T34" fmla="*/ 39 w 54"/>
                <a:gd name="T35" fmla="*/ 35 h 39"/>
                <a:gd name="T36" fmla="*/ 43 w 54"/>
                <a:gd name="T37" fmla="*/ 33 h 39"/>
                <a:gd name="T38" fmla="*/ 47 w 54"/>
                <a:gd name="T39" fmla="*/ 30 h 39"/>
                <a:gd name="T40" fmla="*/ 50 w 54"/>
                <a:gd name="T41" fmla="*/ 26 h 39"/>
                <a:gd name="T42" fmla="*/ 52 w 54"/>
                <a:gd name="T43" fmla="*/ 22 h 39"/>
                <a:gd name="T44" fmla="*/ 54 w 54"/>
                <a:gd name="T45" fmla="*/ 18 h 39"/>
                <a:gd name="T46" fmla="*/ 51 w 54"/>
                <a:gd name="T47" fmla="*/ 17 h 39"/>
                <a:gd name="T48" fmla="*/ 48 w 54"/>
                <a:gd name="T49" fmla="*/ 16 h 39"/>
                <a:gd name="T50" fmla="*/ 44 w 54"/>
                <a:gd name="T51" fmla="*/ 14 h 39"/>
                <a:gd name="T52" fmla="*/ 42 w 54"/>
                <a:gd name="T53" fmla="*/ 11 h 39"/>
                <a:gd name="T54" fmla="*/ 39 w 54"/>
                <a:gd name="T55" fmla="*/ 8 h 39"/>
                <a:gd name="T56" fmla="*/ 37 w 54"/>
                <a:gd name="T57" fmla="*/ 5 h 39"/>
                <a:gd name="T58" fmla="*/ 34 w 54"/>
                <a:gd name="T59" fmla="*/ 2 h 39"/>
                <a:gd name="T60" fmla="*/ 34 w 54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4" h="39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45" name="Freeform 201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2446338" y="5343525"/>
              <a:ext cx="28575" cy="58738"/>
            </a:xfrm>
            <a:custGeom>
              <a:avLst/>
              <a:gdLst>
                <a:gd name="T0" fmla="*/ 0 w 60"/>
                <a:gd name="T1" fmla="*/ 11 h 15"/>
                <a:gd name="T2" fmla="*/ 10 w 60"/>
                <a:gd name="T3" fmla="*/ 13 h 15"/>
                <a:gd name="T4" fmla="*/ 18 w 60"/>
                <a:gd name="T5" fmla="*/ 14 h 15"/>
                <a:gd name="T6" fmla="*/ 27 w 60"/>
                <a:gd name="T7" fmla="*/ 15 h 15"/>
                <a:gd name="T8" fmla="*/ 35 w 60"/>
                <a:gd name="T9" fmla="*/ 15 h 15"/>
                <a:gd name="T10" fmla="*/ 41 w 60"/>
                <a:gd name="T11" fmla="*/ 14 h 15"/>
                <a:gd name="T12" fmla="*/ 48 w 60"/>
                <a:gd name="T13" fmla="*/ 12 h 15"/>
                <a:gd name="T14" fmla="*/ 55 w 60"/>
                <a:gd name="T15" fmla="*/ 9 h 15"/>
                <a:gd name="T16" fmla="*/ 60 w 60"/>
                <a:gd name="T17" fmla="*/ 5 h 15"/>
                <a:gd name="T18" fmla="*/ 57 w 60"/>
                <a:gd name="T19" fmla="*/ 3 h 15"/>
                <a:gd name="T20" fmla="*/ 54 w 60"/>
                <a:gd name="T21" fmla="*/ 0 h 15"/>
                <a:gd name="T22" fmla="*/ 51 w 60"/>
                <a:gd name="T23" fmla="*/ 0 h 15"/>
                <a:gd name="T24" fmla="*/ 47 w 60"/>
                <a:gd name="T25" fmla="*/ 0 h 15"/>
                <a:gd name="T26" fmla="*/ 40 w 60"/>
                <a:gd name="T27" fmla="*/ 0 h 15"/>
                <a:gd name="T28" fmla="*/ 33 w 60"/>
                <a:gd name="T29" fmla="*/ 3 h 15"/>
                <a:gd name="T30" fmla="*/ 24 w 60"/>
                <a:gd name="T31" fmla="*/ 6 h 15"/>
                <a:gd name="T32" fmla="*/ 16 w 60"/>
                <a:gd name="T33" fmla="*/ 8 h 15"/>
                <a:gd name="T34" fmla="*/ 7 w 60"/>
                <a:gd name="T35" fmla="*/ 10 h 15"/>
                <a:gd name="T36" fmla="*/ 0 w 60"/>
                <a:gd name="T3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0" h="15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46" name="Freeform 202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2422525" y="5330825"/>
              <a:ext cx="33338" cy="57150"/>
            </a:xfrm>
            <a:custGeom>
              <a:avLst/>
              <a:gdLst>
                <a:gd name="T0" fmla="*/ 40 w 79"/>
                <a:gd name="T1" fmla="*/ 0 h 32"/>
                <a:gd name="T2" fmla="*/ 34 w 79"/>
                <a:gd name="T3" fmla="*/ 1 h 32"/>
                <a:gd name="T4" fmla="*/ 30 w 79"/>
                <a:gd name="T5" fmla="*/ 2 h 32"/>
                <a:gd name="T6" fmla="*/ 25 w 79"/>
                <a:gd name="T7" fmla="*/ 4 h 32"/>
                <a:gd name="T8" fmla="*/ 20 w 79"/>
                <a:gd name="T9" fmla="*/ 6 h 32"/>
                <a:gd name="T10" fmla="*/ 15 w 79"/>
                <a:gd name="T11" fmla="*/ 9 h 32"/>
                <a:gd name="T12" fmla="*/ 10 w 79"/>
                <a:gd name="T13" fmla="*/ 11 h 32"/>
                <a:gd name="T14" fmla="*/ 5 w 79"/>
                <a:gd name="T15" fmla="*/ 12 h 32"/>
                <a:gd name="T16" fmla="*/ 0 w 79"/>
                <a:gd name="T17" fmla="*/ 13 h 32"/>
                <a:gd name="T18" fmla="*/ 5 w 79"/>
                <a:gd name="T19" fmla="*/ 21 h 32"/>
                <a:gd name="T20" fmla="*/ 10 w 79"/>
                <a:gd name="T21" fmla="*/ 26 h 32"/>
                <a:gd name="T22" fmla="*/ 12 w 79"/>
                <a:gd name="T23" fmla="*/ 29 h 32"/>
                <a:gd name="T24" fmla="*/ 15 w 79"/>
                <a:gd name="T25" fmla="*/ 31 h 32"/>
                <a:gd name="T26" fmla="*/ 18 w 79"/>
                <a:gd name="T27" fmla="*/ 31 h 32"/>
                <a:gd name="T28" fmla="*/ 20 w 79"/>
                <a:gd name="T29" fmla="*/ 32 h 32"/>
                <a:gd name="T30" fmla="*/ 27 w 79"/>
                <a:gd name="T31" fmla="*/ 31 h 32"/>
                <a:gd name="T32" fmla="*/ 34 w 79"/>
                <a:gd name="T33" fmla="*/ 30 h 32"/>
                <a:gd name="T34" fmla="*/ 41 w 79"/>
                <a:gd name="T35" fmla="*/ 27 h 32"/>
                <a:gd name="T36" fmla="*/ 48 w 79"/>
                <a:gd name="T37" fmla="*/ 24 h 32"/>
                <a:gd name="T38" fmla="*/ 62 w 79"/>
                <a:gd name="T39" fmla="*/ 18 h 32"/>
                <a:gd name="T40" fmla="*/ 79 w 79"/>
                <a:gd name="T41" fmla="*/ 13 h 32"/>
                <a:gd name="T42" fmla="*/ 67 w 79"/>
                <a:gd name="T43" fmla="*/ 6 h 32"/>
                <a:gd name="T44" fmla="*/ 58 w 79"/>
                <a:gd name="T45" fmla="*/ 2 h 32"/>
                <a:gd name="T46" fmla="*/ 49 w 79"/>
                <a:gd name="T47" fmla="*/ 1 h 32"/>
                <a:gd name="T48" fmla="*/ 40 w 79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32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47" name="Freeform 203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2416175" y="5311775"/>
              <a:ext cx="30163" cy="57150"/>
            </a:xfrm>
            <a:custGeom>
              <a:avLst/>
              <a:gdLst>
                <a:gd name="T0" fmla="*/ 33 w 66"/>
                <a:gd name="T1" fmla="*/ 0 h 19"/>
                <a:gd name="T2" fmla="*/ 25 w 66"/>
                <a:gd name="T3" fmla="*/ 1 h 19"/>
                <a:gd name="T4" fmla="*/ 19 w 66"/>
                <a:gd name="T5" fmla="*/ 2 h 19"/>
                <a:gd name="T6" fmla="*/ 13 w 66"/>
                <a:gd name="T7" fmla="*/ 4 h 19"/>
                <a:gd name="T8" fmla="*/ 9 w 66"/>
                <a:gd name="T9" fmla="*/ 7 h 19"/>
                <a:gd name="T10" fmla="*/ 5 w 66"/>
                <a:gd name="T11" fmla="*/ 11 h 19"/>
                <a:gd name="T12" fmla="*/ 2 w 66"/>
                <a:gd name="T13" fmla="*/ 14 h 19"/>
                <a:gd name="T14" fmla="*/ 0 w 66"/>
                <a:gd name="T15" fmla="*/ 17 h 19"/>
                <a:gd name="T16" fmla="*/ 0 w 66"/>
                <a:gd name="T17" fmla="*/ 19 h 19"/>
                <a:gd name="T18" fmla="*/ 19 w 66"/>
                <a:gd name="T19" fmla="*/ 19 h 19"/>
                <a:gd name="T20" fmla="*/ 38 w 66"/>
                <a:gd name="T21" fmla="*/ 19 h 19"/>
                <a:gd name="T22" fmla="*/ 46 w 66"/>
                <a:gd name="T23" fmla="*/ 18 h 19"/>
                <a:gd name="T24" fmla="*/ 54 w 66"/>
                <a:gd name="T25" fmla="*/ 17 h 19"/>
                <a:gd name="T26" fmla="*/ 61 w 66"/>
                <a:gd name="T27" fmla="*/ 15 h 19"/>
                <a:gd name="T28" fmla="*/ 66 w 66"/>
                <a:gd name="T29" fmla="*/ 13 h 19"/>
                <a:gd name="T30" fmla="*/ 57 w 66"/>
                <a:gd name="T31" fmla="*/ 8 h 19"/>
                <a:gd name="T32" fmla="*/ 50 w 66"/>
                <a:gd name="T33" fmla="*/ 4 h 19"/>
                <a:gd name="T34" fmla="*/ 42 w 66"/>
                <a:gd name="T35" fmla="*/ 1 h 19"/>
                <a:gd name="T36" fmla="*/ 33 w 66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9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48" name="Freeform 204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2316163" y="5002213"/>
              <a:ext cx="25400" cy="60325"/>
            </a:xfrm>
            <a:custGeom>
              <a:avLst/>
              <a:gdLst>
                <a:gd name="T0" fmla="*/ 13 w 53"/>
                <a:gd name="T1" fmla="*/ 0 h 80"/>
                <a:gd name="T2" fmla="*/ 8 w 53"/>
                <a:gd name="T3" fmla="*/ 5 h 80"/>
                <a:gd name="T4" fmla="*/ 4 w 53"/>
                <a:gd name="T5" fmla="*/ 10 h 80"/>
                <a:gd name="T6" fmla="*/ 2 w 53"/>
                <a:gd name="T7" fmla="*/ 13 h 80"/>
                <a:gd name="T8" fmla="*/ 1 w 53"/>
                <a:gd name="T9" fmla="*/ 16 h 80"/>
                <a:gd name="T10" fmla="*/ 0 w 53"/>
                <a:gd name="T11" fmla="*/ 20 h 80"/>
                <a:gd name="T12" fmla="*/ 0 w 53"/>
                <a:gd name="T13" fmla="*/ 25 h 80"/>
                <a:gd name="T14" fmla="*/ 0 w 53"/>
                <a:gd name="T15" fmla="*/ 30 h 80"/>
                <a:gd name="T16" fmla="*/ 2 w 53"/>
                <a:gd name="T17" fmla="*/ 39 h 80"/>
                <a:gd name="T18" fmla="*/ 6 w 53"/>
                <a:gd name="T19" fmla="*/ 48 h 80"/>
                <a:gd name="T20" fmla="*/ 9 w 53"/>
                <a:gd name="T21" fmla="*/ 57 h 80"/>
                <a:gd name="T22" fmla="*/ 13 w 53"/>
                <a:gd name="T23" fmla="*/ 66 h 80"/>
                <a:gd name="T24" fmla="*/ 20 w 53"/>
                <a:gd name="T25" fmla="*/ 73 h 80"/>
                <a:gd name="T26" fmla="*/ 22 w 53"/>
                <a:gd name="T27" fmla="*/ 76 h 80"/>
                <a:gd name="T28" fmla="*/ 26 w 53"/>
                <a:gd name="T29" fmla="*/ 78 h 80"/>
                <a:gd name="T30" fmla="*/ 30 w 53"/>
                <a:gd name="T31" fmla="*/ 80 h 80"/>
                <a:gd name="T32" fmla="*/ 33 w 53"/>
                <a:gd name="T33" fmla="*/ 80 h 80"/>
                <a:gd name="T34" fmla="*/ 36 w 53"/>
                <a:gd name="T35" fmla="*/ 79 h 80"/>
                <a:gd name="T36" fmla="*/ 38 w 53"/>
                <a:gd name="T37" fmla="*/ 78 h 80"/>
                <a:gd name="T38" fmla="*/ 42 w 53"/>
                <a:gd name="T39" fmla="*/ 76 h 80"/>
                <a:gd name="T40" fmla="*/ 45 w 53"/>
                <a:gd name="T41" fmla="*/ 73 h 80"/>
                <a:gd name="T42" fmla="*/ 48 w 53"/>
                <a:gd name="T43" fmla="*/ 70 h 80"/>
                <a:gd name="T44" fmla="*/ 51 w 53"/>
                <a:gd name="T45" fmla="*/ 67 h 80"/>
                <a:gd name="T46" fmla="*/ 53 w 53"/>
                <a:gd name="T47" fmla="*/ 64 h 80"/>
                <a:gd name="T48" fmla="*/ 53 w 53"/>
                <a:gd name="T49" fmla="*/ 62 h 80"/>
                <a:gd name="T50" fmla="*/ 52 w 53"/>
                <a:gd name="T51" fmla="*/ 54 h 80"/>
                <a:gd name="T52" fmla="*/ 49 w 53"/>
                <a:gd name="T53" fmla="*/ 47 h 80"/>
                <a:gd name="T54" fmla="*/ 46 w 53"/>
                <a:gd name="T55" fmla="*/ 42 h 80"/>
                <a:gd name="T56" fmla="*/ 43 w 53"/>
                <a:gd name="T57" fmla="*/ 37 h 80"/>
                <a:gd name="T58" fmla="*/ 40 w 53"/>
                <a:gd name="T59" fmla="*/ 32 h 80"/>
                <a:gd name="T60" fmla="*/ 36 w 53"/>
                <a:gd name="T61" fmla="*/ 27 h 80"/>
                <a:gd name="T62" fmla="*/ 34 w 53"/>
                <a:gd name="T63" fmla="*/ 20 h 80"/>
                <a:gd name="T64" fmla="*/ 33 w 53"/>
                <a:gd name="T65" fmla="*/ 12 h 80"/>
                <a:gd name="T66" fmla="*/ 33 w 53"/>
                <a:gd name="T67" fmla="*/ 10 h 80"/>
                <a:gd name="T68" fmla="*/ 31 w 53"/>
                <a:gd name="T69" fmla="*/ 8 h 80"/>
                <a:gd name="T70" fmla="*/ 29 w 53"/>
                <a:gd name="T71" fmla="*/ 6 h 80"/>
                <a:gd name="T72" fmla="*/ 25 w 53"/>
                <a:gd name="T73" fmla="*/ 4 h 80"/>
                <a:gd name="T74" fmla="*/ 19 w 53"/>
                <a:gd name="T75" fmla="*/ 1 h 80"/>
                <a:gd name="T76" fmla="*/ 13 w 53"/>
                <a:gd name="T7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" h="8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49" name="Freeform 205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2346325" y="5097463"/>
              <a:ext cx="17463" cy="53975"/>
            </a:xfrm>
            <a:custGeom>
              <a:avLst/>
              <a:gdLst>
                <a:gd name="T0" fmla="*/ 0 w 41"/>
                <a:gd name="T1" fmla="*/ 43 h 43"/>
                <a:gd name="T2" fmla="*/ 27 w 41"/>
                <a:gd name="T3" fmla="*/ 43 h 43"/>
                <a:gd name="T4" fmla="*/ 41 w 41"/>
                <a:gd name="T5" fmla="*/ 24 h 43"/>
                <a:gd name="T6" fmla="*/ 38 w 41"/>
                <a:gd name="T7" fmla="*/ 12 h 43"/>
                <a:gd name="T8" fmla="*/ 34 w 41"/>
                <a:gd name="T9" fmla="*/ 0 h 43"/>
                <a:gd name="T10" fmla="*/ 27 w 41"/>
                <a:gd name="T11" fmla="*/ 4 h 43"/>
                <a:gd name="T12" fmla="*/ 20 w 41"/>
                <a:gd name="T13" fmla="*/ 9 h 43"/>
                <a:gd name="T14" fmla="*/ 15 w 41"/>
                <a:gd name="T15" fmla="*/ 14 h 43"/>
                <a:gd name="T16" fmla="*/ 10 w 41"/>
                <a:gd name="T17" fmla="*/ 19 h 43"/>
                <a:gd name="T18" fmla="*/ 6 w 41"/>
                <a:gd name="T19" fmla="*/ 24 h 43"/>
                <a:gd name="T20" fmla="*/ 3 w 41"/>
                <a:gd name="T21" fmla="*/ 30 h 43"/>
                <a:gd name="T22" fmla="*/ 1 w 41"/>
                <a:gd name="T23" fmla="*/ 37 h 43"/>
                <a:gd name="T24" fmla="*/ 0 w 41"/>
                <a:gd name="T2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50" name="Freeform 206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2351088" y="5119688"/>
              <a:ext cx="7937" cy="58737"/>
            </a:xfrm>
            <a:custGeom>
              <a:avLst/>
              <a:gdLst>
                <a:gd name="T0" fmla="*/ 20 w 20"/>
                <a:gd name="T1" fmla="*/ 0 h 24"/>
                <a:gd name="T2" fmla="*/ 0 w 20"/>
                <a:gd name="T3" fmla="*/ 0 h 24"/>
                <a:gd name="T4" fmla="*/ 1 w 20"/>
                <a:gd name="T5" fmla="*/ 5 h 24"/>
                <a:gd name="T6" fmla="*/ 2 w 20"/>
                <a:gd name="T7" fmla="*/ 9 h 24"/>
                <a:gd name="T8" fmla="*/ 4 w 20"/>
                <a:gd name="T9" fmla="*/ 13 h 24"/>
                <a:gd name="T10" fmla="*/ 7 w 20"/>
                <a:gd name="T11" fmla="*/ 17 h 24"/>
                <a:gd name="T12" fmla="*/ 10 w 20"/>
                <a:gd name="T13" fmla="*/ 20 h 24"/>
                <a:gd name="T14" fmla="*/ 14 w 20"/>
                <a:gd name="T15" fmla="*/ 22 h 24"/>
                <a:gd name="T16" fmla="*/ 17 w 20"/>
                <a:gd name="T17" fmla="*/ 24 h 24"/>
                <a:gd name="T18" fmla="*/ 20 w 20"/>
                <a:gd name="T19" fmla="*/ 24 h 24"/>
                <a:gd name="T20" fmla="*/ 20 w 20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51" name="Freeform 207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2365375" y="5181600"/>
              <a:ext cx="17463" cy="60325"/>
            </a:xfrm>
            <a:custGeom>
              <a:avLst/>
              <a:gdLst>
                <a:gd name="T0" fmla="*/ 0 w 39"/>
                <a:gd name="T1" fmla="*/ 12 h 43"/>
                <a:gd name="T2" fmla="*/ 2 w 39"/>
                <a:gd name="T3" fmla="*/ 17 h 43"/>
                <a:gd name="T4" fmla="*/ 6 w 39"/>
                <a:gd name="T5" fmla="*/ 22 h 43"/>
                <a:gd name="T6" fmla="*/ 12 w 39"/>
                <a:gd name="T7" fmla="*/ 27 h 43"/>
                <a:gd name="T8" fmla="*/ 16 w 39"/>
                <a:gd name="T9" fmla="*/ 32 h 43"/>
                <a:gd name="T10" fmla="*/ 23 w 39"/>
                <a:gd name="T11" fmla="*/ 37 h 43"/>
                <a:gd name="T12" fmla="*/ 28 w 39"/>
                <a:gd name="T13" fmla="*/ 40 h 43"/>
                <a:gd name="T14" fmla="*/ 34 w 39"/>
                <a:gd name="T15" fmla="*/ 43 h 43"/>
                <a:gd name="T16" fmla="*/ 39 w 39"/>
                <a:gd name="T17" fmla="*/ 43 h 43"/>
                <a:gd name="T18" fmla="*/ 38 w 39"/>
                <a:gd name="T19" fmla="*/ 32 h 43"/>
                <a:gd name="T20" fmla="*/ 36 w 39"/>
                <a:gd name="T21" fmla="*/ 19 h 43"/>
                <a:gd name="T22" fmla="*/ 34 w 39"/>
                <a:gd name="T23" fmla="*/ 8 h 43"/>
                <a:gd name="T24" fmla="*/ 32 w 39"/>
                <a:gd name="T25" fmla="*/ 0 h 43"/>
                <a:gd name="T26" fmla="*/ 19 w 39"/>
                <a:gd name="T27" fmla="*/ 3 h 43"/>
                <a:gd name="T28" fmla="*/ 6 w 39"/>
                <a:gd name="T29" fmla="*/ 6 h 43"/>
                <a:gd name="T30" fmla="*/ 0 w 39"/>
                <a:gd name="T31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3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52" name="Freeform 208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2352675" y="5194300"/>
              <a:ext cx="26988" cy="58738"/>
            </a:xfrm>
            <a:custGeom>
              <a:avLst/>
              <a:gdLst>
                <a:gd name="T0" fmla="*/ 29 w 55"/>
                <a:gd name="T1" fmla="*/ 26 h 62"/>
                <a:gd name="T2" fmla="*/ 8 w 55"/>
                <a:gd name="T3" fmla="*/ 0 h 62"/>
                <a:gd name="T4" fmla="*/ 4 w 55"/>
                <a:gd name="T5" fmla="*/ 5 h 62"/>
                <a:gd name="T6" fmla="*/ 1 w 55"/>
                <a:gd name="T7" fmla="*/ 11 h 62"/>
                <a:gd name="T8" fmla="*/ 0 w 55"/>
                <a:gd name="T9" fmla="*/ 16 h 62"/>
                <a:gd name="T10" fmla="*/ 0 w 55"/>
                <a:gd name="T11" fmla="*/ 21 h 62"/>
                <a:gd name="T12" fmla="*/ 2 w 55"/>
                <a:gd name="T13" fmla="*/ 26 h 62"/>
                <a:gd name="T14" fmla="*/ 4 w 55"/>
                <a:gd name="T15" fmla="*/ 31 h 62"/>
                <a:gd name="T16" fmla="*/ 8 w 55"/>
                <a:gd name="T17" fmla="*/ 36 h 62"/>
                <a:gd name="T18" fmla="*/ 11 w 55"/>
                <a:gd name="T19" fmla="*/ 41 h 62"/>
                <a:gd name="T20" fmla="*/ 16 w 55"/>
                <a:gd name="T21" fmla="*/ 45 h 62"/>
                <a:gd name="T22" fmla="*/ 21 w 55"/>
                <a:gd name="T23" fmla="*/ 49 h 62"/>
                <a:gd name="T24" fmla="*/ 26 w 55"/>
                <a:gd name="T25" fmla="*/ 53 h 62"/>
                <a:gd name="T26" fmla="*/ 33 w 55"/>
                <a:gd name="T27" fmla="*/ 56 h 62"/>
                <a:gd name="T28" fmla="*/ 38 w 55"/>
                <a:gd name="T29" fmla="*/ 58 h 62"/>
                <a:gd name="T30" fmla="*/ 44 w 55"/>
                <a:gd name="T31" fmla="*/ 60 h 62"/>
                <a:gd name="T32" fmla="*/ 49 w 55"/>
                <a:gd name="T33" fmla="*/ 61 h 62"/>
                <a:gd name="T34" fmla="*/ 55 w 55"/>
                <a:gd name="T35" fmla="*/ 62 h 62"/>
                <a:gd name="T36" fmla="*/ 54 w 55"/>
                <a:gd name="T37" fmla="*/ 53 h 62"/>
                <a:gd name="T38" fmla="*/ 53 w 55"/>
                <a:gd name="T39" fmla="*/ 46 h 62"/>
                <a:gd name="T40" fmla="*/ 49 w 55"/>
                <a:gd name="T41" fmla="*/ 40 h 62"/>
                <a:gd name="T42" fmla="*/ 46 w 55"/>
                <a:gd name="T43" fmla="*/ 35 h 62"/>
                <a:gd name="T44" fmla="*/ 43 w 55"/>
                <a:gd name="T45" fmla="*/ 31 h 62"/>
                <a:gd name="T46" fmla="*/ 38 w 55"/>
                <a:gd name="T47" fmla="*/ 28 h 62"/>
                <a:gd name="T48" fmla="*/ 33 w 55"/>
                <a:gd name="T49" fmla="*/ 26 h 62"/>
                <a:gd name="T50" fmla="*/ 29 w 55"/>
                <a:gd name="T51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5" h="62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53" name="Freeform 209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2382838" y="5227638"/>
              <a:ext cx="11112" cy="58737"/>
            </a:xfrm>
            <a:custGeom>
              <a:avLst/>
              <a:gdLst>
                <a:gd name="T0" fmla="*/ 33 w 35"/>
                <a:gd name="T1" fmla="*/ 13 h 43"/>
                <a:gd name="T2" fmla="*/ 7 w 35"/>
                <a:gd name="T3" fmla="*/ 0 h 43"/>
                <a:gd name="T4" fmla="*/ 4 w 35"/>
                <a:gd name="T5" fmla="*/ 8 h 43"/>
                <a:gd name="T6" fmla="*/ 0 w 35"/>
                <a:gd name="T7" fmla="*/ 19 h 43"/>
                <a:gd name="T8" fmla="*/ 2 w 35"/>
                <a:gd name="T9" fmla="*/ 28 h 43"/>
                <a:gd name="T10" fmla="*/ 5 w 35"/>
                <a:gd name="T11" fmla="*/ 36 h 43"/>
                <a:gd name="T12" fmla="*/ 6 w 35"/>
                <a:gd name="T13" fmla="*/ 39 h 43"/>
                <a:gd name="T14" fmla="*/ 8 w 35"/>
                <a:gd name="T15" fmla="*/ 41 h 43"/>
                <a:gd name="T16" fmla="*/ 11 w 35"/>
                <a:gd name="T17" fmla="*/ 43 h 43"/>
                <a:gd name="T18" fmla="*/ 14 w 35"/>
                <a:gd name="T19" fmla="*/ 43 h 43"/>
                <a:gd name="T20" fmla="*/ 18 w 35"/>
                <a:gd name="T21" fmla="*/ 43 h 43"/>
                <a:gd name="T22" fmla="*/ 22 w 35"/>
                <a:gd name="T23" fmla="*/ 42 h 43"/>
                <a:gd name="T24" fmla="*/ 26 w 35"/>
                <a:gd name="T25" fmla="*/ 41 h 43"/>
                <a:gd name="T26" fmla="*/ 28 w 35"/>
                <a:gd name="T27" fmla="*/ 39 h 43"/>
                <a:gd name="T28" fmla="*/ 31 w 35"/>
                <a:gd name="T29" fmla="*/ 35 h 43"/>
                <a:gd name="T30" fmla="*/ 33 w 35"/>
                <a:gd name="T31" fmla="*/ 30 h 43"/>
                <a:gd name="T32" fmla="*/ 35 w 35"/>
                <a:gd name="T33" fmla="*/ 20 h 43"/>
                <a:gd name="T34" fmla="*/ 33 w 35"/>
                <a:gd name="T35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43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54" name="Freeform 210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2379663" y="5260975"/>
              <a:ext cx="20637" cy="55563"/>
            </a:xfrm>
            <a:custGeom>
              <a:avLst/>
              <a:gdLst>
                <a:gd name="T0" fmla="*/ 53 w 53"/>
                <a:gd name="T1" fmla="*/ 0 h 21"/>
                <a:gd name="T2" fmla="*/ 41 w 53"/>
                <a:gd name="T3" fmla="*/ 1 h 21"/>
                <a:gd name="T4" fmla="*/ 32 w 53"/>
                <a:gd name="T5" fmla="*/ 2 h 21"/>
                <a:gd name="T6" fmla="*/ 25 w 53"/>
                <a:gd name="T7" fmla="*/ 5 h 21"/>
                <a:gd name="T8" fmla="*/ 21 w 53"/>
                <a:gd name="T9" fmla="*/ 7 h 21"/>
                <a:gd name="T10" fmla="*/ 17 w 53"/>
                <a:gd name="T11" fmla="*/ 10 h 21"/>
                <a:gd name="T12" fmla="*/ 13 w 53"/>
                <a:gd name="T13" fmla="*/ 13 h 21"/>
                <a:gd name="T14" fmla="*/ 8 w 53"/>
                <a:gd name="T15" fmla="*/ 16 h 21"/>
                <a:gd name="T16" fmla="*/ 0 w 53"/>
                <a:gd name="T17" fmla="*/ 18 h 21"/>
                <a:gd name="T18" fmla="*/ 5 w 53"/>
                <a:gd name="T19" fmla="*/ 20 h 21"/>
                <a:gd name="T20" fmla="*/ 11 w 53"/>
                <a:gd name="T21" fmla="*/ 21 h 21"/>
                <a:gd name="T22" fmla="*/ 17 w 53"/>
                <a:gd name="T23" fmla="*/ 21 h 21"/>
                <a:gd name="T24" fmla="*/ 24 w 53"/>
                <a:gd name="T25" fmla="*/ 21 h 21"/>
                <a:gd name="T26" fmla="*/ 38 w 53"/>
                <a:gd name="T27" fmla="*/ 19 h 21"/>
                <a:gd name="T28" fmla="*/ 53 w 53"/>
                <a:gd name="T29" fmla="*/ 18 h 21"/>
                <a:gd name="T30" fmla="*/ 53 w 53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21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55" name="Freeform 211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2403475" y="5275263"/>
              <a:ext cx="17463" cy="57150"/>
            </a:xfrm>
            <a:custGeom>
              <a:avLst/>
              <a:gdLst>
                <a:gd name="T0" fmla="*/ 22 w 43"/>
                <a:gd name="T1" fmla="*/ 0 h 38"/>
                <a:gd name="T2" fmla="*/ 12 w 43"/>
                <a:gd name="T3" fmla="*/ 0 h 38"/>
                <a:gd name="T4" fmla="*/ 2 w 43"/>
                <a:gd name="T5" fmla="*/ 0 h 38"/>
                <a:gd name="T6" fmla="*/ 1 w 43"/>
                <a:gd name="T7" fmla="*/ 0 h 38"/>
                <a:gd name="T8" fmla="*/ 0 w 43"/>
                <a:gd name="T9" fmla="*/ 1 h 38"/>
                <a:gd name="T10" fmla="*/ 0 w 43"/>
                <a:gd name="T11" fmla="*/ 3 h 38"/>
                <a:gd name="T12" fmla="*/ 0 w 43"/>
                <a:gd name="T13" fmla="*/ 6 h 38"/>
                <a:gd name="T14" fmla="*/ 1 w 43"/>
                <a:gd name="T15" fmla="*/ 10 h 38"/>
                <a:gd name="T16" fmla="*/ 2 w 43"/>
                <a:gd name="T17" fmla="*/ 12 h 38"/>
                <a:gd name="T18" fmla="*/ 3 w 43"/>
                <a:gd name="T19" fmla="*/ 18 h 38"/>
                <a:gd name="T20" fmla="*/ 5 w 43"/>
                <a:gd name="T21" fmla="*/ 25 h 38"/>
                <a:gd name="T22" fmla="*/ 10 w 43"/>
                <a:gd name="T23" fmla="*/ 30 h 38"/>
                <a:gd name="T24" fmla="*/ 15 w 43"/>
                <a:gd name="T25" fmla="*/ 34 h 38"/>
                <a:gd name="T26" fmla="*/ 21 w 43"/>
                <a:gd name="T27" fmla="*/ 37 h 38"/>
                <a:gd name="T28" fmla="*/ 27 w 43"/>
                <a:gd name="T29" fmla="*/ 38 h 38"/>
                <a:gd name="T30" fmla="*/ 35 w 43"/>
                <a:gd name="T31" fmla="*/ 38 h 38"/>
                <a:gd name="T32" fmla="*/ 43 w 43"/>
                <a:gd name="T33" fmla="*/ 37 h 38"/>
                <a:gd name="T34" fmla="*/ 40 w 43"/>
                <a:gd name="T35" fmla="*/ 29 h 38"/>
                <a:gd name="T36" fmla="*/ 36 w 43"/>
                <a:gd name="T37" fmla="*/ 23 h 38"/>
                <a:gd name="T38" fmla="*/ 33 w 43"/>
                <a:gd name="T39" fmla="*/ 17 h 38"/>
                <a:gd name="T40" fmla="*/ 30 w 43"/>
                <a:gd name="T41" fmla="*/ 13 h 38"/>
                <a:gd name="T42" fmla="*/ 27 w 43"/>
                <a:gd name="T43" fmla="*/ 10 h 38"/>
                <a:gd name="T44" fmla="*/ 24 w 43"/>
                <a:gd name="T45" fmla="*/ 7 h 38"/>
                <a:gd name="T46" fmla="*/ 23 w 43"/>
                <a:gd name="T47" fmla="*/ 4 h 38"/>
                <a:gd name="T48" fmla="*/ 22 w 43"/>
                <a:gd name="T4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8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56" name="Freeform 212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2405063" y="5303838"/>
              <a:ext cx="6350" cy="57150"/>
            </a:xfrm>
            <a:custGeom>
              <a:avLst/>
              <a:gdLst>
                <a:gd name="T0" fmla="*/ 0 w 20"/>
                <a:gd name="T1" fmla="*/ 0 h 5"/>
                <a:gd name="T2" fmla="*/ 1 w 20"/>
                <a:gd name="T3" fmla="*/ 2 h 5"/>
                <a:gd name="T4" fmla="*/ 2 w 20"/>
                <a:gd name="T5" fmla="*/ 3 h 5"/>
                <a:gd name="T6" fmla="*/ 4 w 20"/>
                <a:gd name="T7" fmla="*/ 4 h 5"/>
                <a:gd name="T8" fmla="*/ 7 w 20"/>
                <a:gd name="T9" fmla="*/ 5 h 5"/>
                <a:gd name="T10" fmla="*/ 11 w 20"/>
                <a:gd name="T11" fmla="*/ 4 h 5"/>
                <a:gd name="T12" fmla="*/ 14 w 20"/>
                <a:gd name="T13" fmla="*/ 3 h 5"/>
                <a:gd name="T14" fmla="*/ 17 w 20"/>
                <a:gd name="T15" fmla="*/ 2 h 5"/>
                <a:gd name="T16" fmla="*/ 20 w 20"/>
                <a:gd name="T17" fmla="*/ 0 h 5"/>
                <a:gd name="T18" fmla="*/ 0 w 20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5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57" name="Freeform 213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2479675" y="5373688"/>
              <a:ext cx="34925" cy="57150"/>
            </a:xfrm>
            <a:custGeom>
              <a:avLst/>
              <a:gdLst>
                <a:gd name="T0" fmla="*/ 40 w 73"/>
                <a:gd name="T1" fmla="*/ 0 h 22"/>
                <a:gd name="T2" fmla="*/ 32 w 73"/>
                <a:gd name="T3" fmla="*/ 1 h 22"/>
                <a:gd name="T4" fmla="*/ 26 w 73"/>
                <a:gd name="T5" fmla="*/ 2 h 22"/>
                <a:gd name="T6" fmla="*/ 20 w 73"/>
                <a:gd name="T7" fmla="*/ 5 h 22"/>
                <a:gd name="T8" fmla="*/ 15 w 73"/>
                <a:gd name="T9" fmla="*/ 8 h 22"/>
                <a:gd name="T10" fmla="*/ 6 w 73"/>
                <a:gd name="T11" fmla="*/ 14 h 22"/>
                <a:gd name="T12" fmla="*/ 0 w 73"/>
                <a:gd name="T13" fmla="*/ 19 h 22"/>
                <a:gd name="T14" fmla="*/ 20 w 73"/>
                <a:gd name="T15" fmla="*/ 20 h 22"/>
                <a:gd name="T16" fmla="*/ 39 w 73"/>
                <a:gd name="T17" fmla="*/ 22 h 22"/>
                <a:gd name="T18" fmla="*/ 49 w 73"/>
                <a:gd name="T19" fmla="*/ 22 h 22"/>
                <a:gd name="T20" fmla="*/ 57 w 73"/>
                <a:gd name="T21" fmla="*/ 22 h 22"/>
                <a:gd name="T22" fmla="*/ 65 w 73"/>
                <a:gd name="T23" fmla="*/ 21 h 22"/>
                <a:gd name="T24" fmla="*/ 73 w 73"/>
                <a:gd name="T25" fmla="*/ 19 h 22"/>
                <a:gd name="T26" fmla="*/ 64 w 73"/>
                <a:gd name="T27" fmla="*/ 14 h 22"/>
                <a:gd name="T28" fmla="*/ 56 w 73"/>
                <a:gd name="T29" fmla="*/ 8 h 22"/>
                <a:gd name="T30" fmla="*/ 53 w 73"/>
                <a:gd name="T31" fmla="*/ 5 h 22"/>
                <a:gd name="T32" fmla="*/ 49 w 73"/>
                <a:gd name="T33" fmla="*/ 2 h 22"/>
                <a:gd name="T34" fmla="*/ 44 w 73"/>
                <a:gd name="T35" fmla="*/ 1 h 22"/>
                <a:gd name="T36" fmla="*/ 40 w 7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22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58" name="Freeform 214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2517775" y="5314950"/>
              <a:ext cx="123825" cy="100013"/>
            </a:xfrm>
            <a:custGeom>
              <a:avLst/>
              <a:gdLst>
                <a:gd name="T0" fmla="*/ 235 w 281"/>
                <a:gd name="T1" fmla="*/ 168 h 193"/>
                <a:gd name="T2" fmla="*/ 188 w 281"/>
                <a:gd name="T3" fmla="*/ 171 h 193"/>
                <a:gd name="T4" fmla="*/ 168 w 281"/>
                <a:gd name="T5" fmla="*/ 168 h 193"/>
                <a:gd name="T6" fmla="*/ 155 w 281"/>
                <a:gd name="T7" fmla="*/ 164 h 193"/>
                <a:gd name="T8" fmla="*/ 130 w 281"/>
                <a:gd name="T9" fmla="*/ 135 h 193"/>
                <a:gd name="T10" fmla="*/ 104 w 281"/>
                <a:gd name="T11" fmla="*/ 94 h 193"/>
                <a:gd name="T12" fmla="*/ 94 w 281"/>
                <a:gd name="T13" fmla="*/ 74 h 193"/>
                <a:gd name="T14" fmla="*/ 87 w 281"/>
                <a:gd name="T15" fmla="*/ 51 h 193"/>
                <a:gd name="T16" fmla="*/ 83 w 281"/>
                <a:gd name="T17" fmla="*/ 27 h 193"/>
                <a:gd name="T18" fmla="*/ 43 w 281"/>
                <a:gd name="T19" fmla="*/ 0 h 193"/>
                <a:gd name="T20" fmla="*/ 28 w 281"/>
                <a:gd name="T21" fmla="*/ 52 h 193"/>
                <a:gd name="T22" fmla="*/ 18 w 281"/>
                <a:gd name="T23" fmla="*/ 61 h 193"/>
                <a:gd name="T24" fmla="*/ 6 w 281"/>
                <a:gd name="T25" fmla="*/ 69 h 193"/>
                <a:gd name="T26" fmla="*/ 0 w 281"/>
                <a:gd name="T27" fmla="*/ 73 h 193"/>
                <a:gd name="T28" fmla="*/ 1 w 281"/>
                <a:gd name="T29" fmla="*/ 75 h 193"/>
                <a:gd name="T30" fmla="*/ 9 w 281"/>
                <a:gd name="T31" fmla="*/ 81 h 193"/>
                <a:gd name="T32" fmla="*/ 37 w 281"/>
                <a:gd name="T33" fmla="*/ 111 h 193"/>
                <a:gd name="T34" fmla="*/ 45 w 281"/>
                <a:gd name="T35" fmla="*/ 122 h 193"/>
                <a:gd name="T36" fmla="*/ 53 w 281"/>
                <a:gd name="T37" fmla="*/ 129 h 193"/>
                <a:gd name="T38" fmla="*/ 62 w 281"/>
                <a:gd name="T39" fmla="*/ 134 h 193"/>
                <a:gd name="T40" fmla="*/ 71 w 281"/>
                <a:gd name="T41" fmla="*/ 136 h 193"/>
                <a:gd name="T42" fmla="*/ 76 w 281"/>
                <a:gd name="T43" fmla="*/ 141 h 193"/>
                <a:gd name="T44" fmla="*/ 79 w 281"/>
                <a:gd name="T45" fmla="*/ 148 h 193"/>
                <a:gd name="T46" fmla="*/ 86 w 281"/>
                <a:gd name="T47" fmla="*/ 153 h 193"/>
                <a:gd name="T48" fmla="*/ 99 w 281"/>
                <a:gd name="T49" fmla="*/ 154 h 193"/>
                <a:gd name="T50" fmla="*/ 106 w 281"/>
                <a:gd name="T51" fmla="*/ 157 h 193"/>
                <a:gd name="T52" fmla="*/ 109 w 281"/>
                <a:gd name="T53" fmla="*/ 163 h 193"/>
                <a:gd name="T54" fmla="*/ 109 w 281"/>
                <a:gd name="T55" fmla="*/ 179 h 193"/>
                <a:gd name="T56" fmla="*/ 111 w 281"/>
                <a:gd name="T57" fmla="*/ 189 h 193"/>
                <a:gd name="T58" fmla="*/ 115 w 281"/>
                <a:gd name="T59" fmla="*/ 193 h 193"/>
                <a:gd name="T60" fmla="*/ 129 w 281"/>
                <a:gd name="T61" fmla="*/ 193 h 193"/>
                <a:gd name="T62" fmla="*/ 164 w 281"/>
                <a:gd name="T63" fmla="*/ 191 h 193"/>
                <a:gd name="T64" fmla="*/ 180 w 281"/>
                <a:gd name="T65" fmla="*/ 189 h 193"/>
                <a:gd name="T66" fmla="*/ 192 w 281"/>
                <a:gd name="T67" fmla="*/ 186 h 193"/>
                <a:gd name="T68" fmla="*/ 212 w 281"/>
                <a:gd name="T69" fmla="*/ 188 h 193"/>
                <a:gd name="T70" fmla="*/ 281 w 281"/>
                <a:gd name="T71" fmla="*/ 16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1" h="193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59" name="Freeform 215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2070100" y="3081338"/>
              <a:ext cx="52388" cy="58737"/>
            </a:xfrm>
            <a:custGeom>
              <a:avLst/>
              <a:gdLst>
                <a:gd name="T0" fmla="*/ 0 w 120"/>
                <a:gd name="T1" fmla="*/ 18 h 56"/>
                <a:gd name="T2" fmla="*/ 4 w 120"/>
                <a:gd name="T3" fmla="*/ 26 h 56"/>
                <a:gd name="T4" fmla="*/ 10 w 120"/>
                <a:gd name="T5" fmla="*/ 33 h 56"/>
                <a:gd name="T6" fmla="*/ 15 w 120"/>
                <a:gd name="T7" fmla="*/ 37 h 56"/>
                <a:gd name="T8" fmla="*/ 21 w 120"/>
                <a:gd name="T9" fmla="*/ 41 h 56"/>
                <a:gd name="T10" fmla="*/ 27 w 120"/>
                <a:gd name="T11" fmla="*/ 44 h 56"/>
                <a:gd name="T12" fmla="*/ 35 w 120"/>
                <a:gd name="T13" fmla="*/ 46 h 56"/>
                <a:gd name="T14" fmla="*/ 43 w 120"/>
                <a:gd name="T15" fmla="*/ 48 h 56"/>
                <a:gd name="T16" fmla="*/ 51 w 120"/>
                <a:gd name="T17" fmla="*/ 49 h 56"/>
                <a:gd name="T18" fmla="*/ 67 w 120"/>
                <a:gd name="T19" fmla="*/ 50 h 56"/>
                <a:gd name="T20" fmla="*/ 85 w 120"/>
                <a:gd name="T21" fmla="*/ 51 h 56"/>
                <a:gd name="T22" fmla="*/ 102 w 120"/>
                <a:gd name="T23" fmla="*/ 52 h 56"/>
                <a:gd name="T24" fmla="*/ 120 w 120"/>
                <a:gd name="T25" fmla="*/ 56 h 56"/>
                <a:gd name="T26" fmla="*/ 120 w 120"/>
                <a:gd name="T27" fmla="*/ 37 h 56"/>
                <a:gd name="T28" fmla="*/ 111 w 120"/>
                <a:gd name="T29" fmla="*/ 34 h 56"/>
                <a:gd name="T30" fmla="*/ 102 w 120"/>
                <a:gd name="T31" fmla="*/ 30 h 56"/>
                <a:gd name="T32" fmla="*/ 94 w 120"/>
                <a:gd name="T33" fmla="*/ 24 h 56"/>
                <a:gd name="T34" fmla="*/ 88 w 120"/>
                <a:gd name="T35" fmla="*/ 18 h 56"/>
                <a:gd name="T36" fmla="*/ 81 w 120"/>
                <a:gd name="T37" fmla="*/ 13 h 56"/>
                <a:gd name="T38" fmla="*/ 75 w 120"/>
                <a:gd name="T39" fmla="*/ 7 h 56"/>
                <a:gd name="T40" fmla="*/ 67 w 120"/>
                <a:gd name="T41" fmla="*/ 3 h 56"/>
                <a:gd name="T42" fmla="*/ 60 w 120"/>
                <a:gd name="T43" fmla="*/ 0 h 56"/>
                <a:gd name="T44" fmla="*/ 55 w 120"/>
                <a:gd name="T45" fmla="*/ 1 h 56"/>
                <a:gd name="T46" fmla="*/ 48 w 120"/>
                <a:gd name="T47" fmla="*/ 3 h 56"/>
                <a:gd name="T48" fmla="*/ 41 w 120"/>
                <a:gd name="T49" fmla="*/ 6 h 56"/>
                <a:gd name="T50" fmla="*/ 33 w 120"/>
                <a:gd name="T51" fmla="*/ 9 h 56"/>
                <a:gd name="T52" fmla="*/ 24 w 120"/>
                <a:gd name="T53" fmla="*/ 13 h 56"/>
                <a:gd name="T54" fmla="*/ 16 w 120"/>
                <a:gd name="T55" fmla="*/ 15 h 56"/>
                <a:gd name="T56" fmla="*/ 8 w 120"/>
                <a:gd name="T57" fmla="*/ 18 h 56"/>
                <a:gd name="T58" fmla="*/ 0 w 120"/>
                <a:gd name="T59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0" h="56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60" name="Freeform 216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1927225" y="2943225"/>
              <a:ext cx="250825" cy="109538"/>
            </a:xfrm>
            <a:custGeom>
              <a:avLst/>
              <a:gdLst>
                <a:gd name="T0" fmla="*/ 127 w 574"/>
                <a:gd name="T1" fmla="*/ 1 h 204"/>
                <a:gd name="T2" fmla="*/ 95 w 574"/>
                <a:gd name="T3" fmla="*/ 6 h 204"/>
                <a:gd name="T4" fmla="*/ 66 w 574"/>
                <a:gd name="T5" fmla="*/ 16 h 204"/>
                <a:gd name="T6" fmla="*/ 43 w 574"/>
                <a:gd name="T7" fmla="*/ 26 h 204"/>
                <a:gd name="T8" fmla="*/ 30 w 574"/>
                <a:gd name="T9" fmla="*/ 35 h 204"/>
                <a:gd name="T10" fmla="*/ 16 w 574"/>
                <a:gd name="T11" fmla="*/ 51 h 204"/>
                <a:gd name="T12" fmla="*/ 4 w 574"/>
                <a:gd name="T13" fmla="*/ 71 h 204"/>
                <a:gd name="T14" fmla="*/ 0 w 574"/>
                <a:gd name="T15" fmla="*/ 82 h 204"/>
                <a:gd name="T16" fmla="*/ 1 w 574"/>
                <a:gd name="T17" fmla="*/ 86 h 204"/>
                <a:gd name="T18" fmla="*/ 13 w 574"/>
                <a:gd name="T19" fmla="*/ 86 h 204"/>
                <a:gd name="T20" fmla="*/ 29 w 574"/>
                <a:gd name="T21" fmla="*/ 83 h 204"/>
                <a:gd name="T22" fmla="*/ 52 w 574"/>
                <a:gd name="T23" fmla="*/ 75 h 204"/>
                <a:gd name="T24" fmla="*/ 80 w 574"/>
                <a:gd name="T25" fmla="*/ 58 h 204"/>
                <a:gd name="T26" fmla="*/ 102 w 574"/>
                <a:gd name="T27" fmla="*/ 46 h 204"/>
                <a:gd name="T28" fmla="*/ 119 w 574"/>
                <a:gd name="T29" fmla="*/ 40 h 204"/>
                <a:gd name="T30" fmla="*/ 175 w 574"/>
                <a:gd name="T31" fmla="*/ 37 h 204"/>
                <a:gd name="T32" fmla="*/ 176 w 574"/>
                <a:gd name="T33" fmla="*/ 48 h 204"/>
                <a:gd name="T34" fmla="*/ 180 w 574"/>
                <a:gd name="T35" fmla="*/ 55 h 204"/>
                <a:gd name="T36" fmla="*/ 184 w 574"/>
                <a:gd name="T37" fmla="*/ 59 h 204"/>
                <a:gd name="T38" fmla="*/ 190 w 574"/>
                <a:gd name="T39" fmla="*/ 61 h 204"/>
                <a:gd name="T40" fmla="*/ 229 w 574"/>
                <a:gd name="T41" fmla="*/ 61 h 204"/>
                <a:gd name="T42" fmla="*/ 269 w 574"/>
                <a:gd name="T43" fmla="*/ 78 h 204"/>
                <a:gd name="T44" fmla="*/ 302 w 574"/>
                <a:gd name="T45" fmla="*/ 95 h 204"/>
                <a:gd name="T46" fmla="*/ 336 w 574"/>
                <a:gd name="T47" fmla="*/ 111 h 204"/>
                <a:gd name="T48" fmla="*/ 375 w 574"/>
                <a:gd name="T49" fmla="*/ 123 h 204"/>
                <a:gd name="T50" fmla="*/ 376 w 574"/>
                <a:gd name="T51" fmla="*/ 134 h 204"/>
                <a:gd name="T52" fmla="*/ 382 w 574"/>
                <a:gd name="T53" fmla="*/ 142 h 204"/>
                <a:gd name="T54" fmla="*/ 396 w 574"/>
                <a:gd name="T55" fmla="*/ 152 h 204"/>
                <a:gd name="T56" fmla="*/ 428 w 574"/>
                <a:gd name="T57" fmla="*/ 166 h 204"/>
                <a:gd name="T58" fmla="*/ 402 w 574"/>
                <a:gd name="T59" fmla="*/ 191 h 204"/>
                <a:gd name="T60" fmla="*/ 407 w 574"/>
                <a:gd name="T61" fmla="*/ 197 h 204"/>
                <a:gd name="T62" fmla="*/ 414 w 574"/>
                <a:gd name="T63" fmla="*/ 201 h 204"/>
                <a:gd name="T64" fmla="*/ 429 w 574"/>
                <a:gd name="T65" fmla="*/ 204 h 204"/>
                <a:gd name="T66" fmla="*/ 461 w 574"/>
                <a:gd name="T67" fmla="*/ 204 h 204"/>
                <a:gd name="T68" fmla="*/ 555 w 574"/>
                <a:gd name="T69" fmla="*/ 189 h 204"/>
                <a:gd name="T70" fmla="*/ 559 w 574"/>
                <a:gd name="T71" fmla="*/ 183 h 204"/>
                <a:gd name="T72" fmla="*/ 565 w 574"/>
                <a:gd name="T73" fmla="*/ 177 h 204"/>
                <a:gd name="T74" fmla="*/ 572 w 574"/>
                <a:gd name="T75" fmla="*/ 173 h 204"/>
                <a:gd name="T76" fmla="*/ 574 w 574"/>
                <a:gd name="T77" fmla="*/ 161 h 204"/>
                <a:gd name="T78" fmla="*/ 561 w 574"/>
                <a:gd name="T79" fmla="*/ 153 h 204"/>
                <a:gd name="T80" fmla="*/ 532 w 574"/>
                <a:gd name="T81" fmla="*/ 148 h 204"/>
                <a:gd name="T82" fmla="*/ 504 w 574"/>
                <a:gd name="T83" fmla="*/ 138 h 204"/>
                <a:gd name="T84" fmla="*/ 475 w 574"/>
                <a:gd name="T85" fmla="*/ 124 h 204"/>
                <a:gd name="T86" fmla="*/ 433 w 574"/>
                <a:gd name="T87" fmla="*/ 100 h 204"/>
                <a:gd name="T88" fmla="*/ 383 w 574"/>
                <a:gd name="T89" fmla="*/ 68 h 204"/>
                <a:gd name="T90" fmla="*/ 358 w 574"/>
                <a:gd name="T91" fmla="*/ 54 h 204"/>
                <a:gd name="T92" fmla="*/ 348 w 574"/>
                <a:gd name="T93" fmla="*/ 52 h 204"/>
                <a:gd name="T94" fmla="*/ 330 w 574"/>
                <a:gd name="T95" fmla="*/ 52 h 204"/>
                <a:gd name="T96" fmla="*/ 312 w 574"/>
                <a:gd name="T97" fmla="*/ 51 h 204"/>
                <a:gd name="T98" fmla="*/ 302 w 574"/>
                <a:gd name="T99" fmla="*/ 49 h 204"/>
                <a:gd name="T100" fmla="*/ 294 w 574"/>
                <a:gd name="T101" fmla="*/ 43 h 204"/>
                <a:gd name="T102" fmla="*/ 290 w 574"/>
                <a:gd name="T103" fmla="*/ 32 h 204"/>
                <a:gd name="T104" fmla="*/ 142 w 574"/>
                <a:gd name="T10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4" h="204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61" name="Freeform 217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2232025" y="3046413"/>
              <a:ext cx="88900" cy="69850"/>
            </a:xfrm>
            <a:custGeom>
              <a:avLst/>
              <a:gdLst>
                <a:gd name="T0" fmla="*/ 41 w 207"/>
                <a:gd name="T1" fmla="*/ 129 h 129"/>
                <a:gd name="T2" fmla="*/ 50 w 207"/>
                <a:gd name="T3" fmla="*/ 121 h 129"/>
                <a:gd name="T4" fmla="*/ 60 w 207"/>
                <a:gd name="T5" fmla="*/ 115 h 129"/>
                <a:gd name="T6" fmla="*/ 70 w 207"/>
                <a:gd name="T7" fmla="*/ 110 h 129"/>
                <a:gd name="T8" fmla="*/ 81 w 207"/>
                <a:gd name="T9" fmla="*/ 105 h 129"/>
                <a:gd name="T10" fmla="*/ 105 w 207"/>
                <a:gd name="T11" fmla="*/ 99 h 129"/>
                <a:gd name="T12" fmla="*/ 129 w 207"/>
                <a:gd name="T13" fmla="*/ 92 h 129"/>
                <a:gd name="T14" fmla="*/ 152 w 207"/>
                <a:gd name="T15" fmla="*/ 87 h 129"/>
                <a:gd name="T16" fmla="*/ 173 w 207"/>
                <a:gd name="T17" fmla="*/ 81 h 129"/>
                <a:gd name="T18" fmla="*/ 182 w 207"/>
                <a:gd name="T19" fmla="*/ 77 h 129"/>
                <a:gd name="T20" fmla="*/ 191 w 207"/>
                <a:gd name="T21" fmla="*/ 73 h 129"/>
                <a:gd name="T22" fmla="*/ 200 w 207"/>
                <a:gd name="T23" fmla="*/ 67 h 129"/>
                <a:gd name="T24" fmla="*/ 207 w 207"/>
                <a:gd name="T25" fmla="*/ 61 h 129"/>
                <a:gd name="T26" fmla="*/ 198 w 207"/>
                <a:gd name="T27" fmla="*/ 54 h 129"/>
                <a:gd name="T28" fmla="*/ 188 w 207"/>
                <a:gd name="T29" fmla="*/ 47 h 129"/>
                <a:gd name="T30" fmla="*/ 179 w 207"/>
                <a:gd name="T31" fmla="*/ 42 h 129"/>
                <a:gd name="T32" fmla="*/ 169 w 207"/>
                <a:gd name="T33" fmla="*/ 36 h 129"/>
                <a:gd name="T34" fmla="*/ 150 w 207"/>
                <a:gd name="T35" fmla="*/ 29 h 129"/>
                <a:gd name="T36" fmla="*/ 129 w 207"/>
                <a:gd name="T37" fmla="*/ 23 h 129"/>
                <a:gd name="T38" fmla="*/ 107 w 207"/>
                <a:gd name="T39" fmla="*/ 18 h 129"/>
                <a:gd name="T40" fmla="*/ 85 w 207"/>
                <a:gd name="T41" fmla="*/ 13 h 129"/>
                <a:gd name="T42" fmla="*/ 63 w 207"/>
                <a:gd name="T43" fmla="*/ 7 h 129"/>
                <a:gd name="T44" fmla="*/ 41 w 207"/>
                <a:gd name="T45" fmla="*/ 0 h 129"/>
                <a:gd name="T46" fmla="*/ 0 w 207"/>
                <a:gd name="T47" fmla="*/ 0 h 129"/>
                <a:gd name="T48" fmla="*/ 1 w 207"/>
                <a:gd name="T49" fmla="*/ 6 h 129"/>
                <a:gd name="T50" fmla="*/ 2 w 207"/>
                <a:gd name="T51" fmla="*/ 13 h 129"/>
                <a:gd name="T52" fmla="*/ 4 w 207"/>
                <a:gd name="T53" fmla="*/ 19 h 129"/>
                <a:gd name="T54" fmla="*/ 6 w 207"/>
                <a:gd name="T55" fmla="*/ 25 h 129"/>
                <a:gd name="T56" fmla="*/ 10 w 207"/>
                <a:gd name="T57" fmla="*/ 35 h 129"/>
                <a:gd name="T58" fmla="*/ 13 w 207"/>
                <a:gd name="T59" fmla="*/ 46 h 129"/>
                <a:gd name="T60" fmla="*/ 17 w 207"/>
                <a:gd name="T61" fmla="*/ 54 h 129"/>
                <a:gd name="T62" fmla="*/ 18 w 207"/>
                <a:gd name="T63" fmla="*/ 62 h 129"/>
                <a:gd name="T64" fmla="*/ 17 w 207"/>
                <a:gd name="T65" fmla="*/ 65 h 129"/>
                <a:gd name="T66" fmla="*/ 14 w 207"/>
                <a:gd name="T67" fmla="*/ 68 h 129"/>
                <a:gd name="T68" fmla="*/ 11 w 207"/>
                <a:gd name="T69" fmla="*/ 71 h 129"/>
                <a:gd name="T70" fmla="*/ 7 w 207"/>
                <a:gd name="T71" fmla="*/ 73 h 129"/>
                <a:gd name="T72" fmla="*/ 0 w 207"/>
                <a:gd name="T73" fmla="*/ 104 h 129"/>
                <a:gd name="T74" fmla="*/ 4 w 207"/>
                <a:gd name="T75" fmla="*/ 106 h 129"/>
                <a:gd name="T76" fmla="*/ 13 w 207"/>
                <a:gd name="T77" fmla="*/ 110 h 129"/>
                <a:gd name="T78" fmla="*/ 19 w 207"/>
                <a:gd name="T79" fmla="*/ 113 h 129"/>
                <a:gd name="T80" fmla="*/ 25 w 207"/>
                <a:gd name="T81" fmla="*/ 117 h 129"/>
                <a:gd name="T82" fmla="*/ 33 w 207"/>
                <a:gd name="T83" fmla="*/ 122 h 129"/>
                <a:gd name="T84" fmla="*/ 41 w 207"/>
                <a:gd name="T8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7" h="129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62" name="Freeform 218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1800225" y="3106738"/>
              <a:ext cx="33338" cy="84137"/>
            </a:xfrm>
            <a:custGeom>
              <a:avLst/>
              <a:gdLst>
                <a:gd name="T0" fmla="*/ 72 w 72"/>
                <a:gd name="T1" fmla="*/ 0 h 154"/>
                <a:gd name="T2" fmla="*/ 69 w 72"/>
                <a:gd name="T3" fmla="*/ 4 h 154"/>
                <a:gd name="T4" fmla="*/ 67 w 72"/>
                <a:gd name="T5" fmla="*/ 9 h 154"/>
                <a:gd name="T6" fmla="*/ 66 w 72"/>
                <a:gd name="T7" fmla="*/ 13 h 154"/>
                <a:gd name="T8" fmla="*/ 66 w 72"/>
                <a:gd name="T9" fmla="*/ 18 h 154"/>
                <a:gd name="T10" fmla="*/ 66 w 72"/>
                <a:gd name="T11" fmla="*/ 27 h 154"/>
                <a:gd name="T12" fmla="*/ 66 w 72"/>
                <a:gd name="T13" fmla="*/ 37 h 154"/>
                <a:gd name="T14" fmla="*/ 69 w 72"/>
                <a:gd name="T15" fmla="*/ 43 h 154"/>
                <a:gd name="T16" fmla="*/ 71 w 72"/>
                <a:gd name="T17" fmla="*/ 50 h 154"/>
                <a:gd name="T18" fmla="*/ 71 w 72"/>
                <a:gd name="T19" fmla="*/ 57 h 154"/>
                <a:gd name="T20" fmla="*/ 71 w 72"/>
                <a:gd name="T21" fmla="*/ 65 h 154"/>
                <a:gd name="T22" fmla="*/ 69 w 72"/>
                <a:gd name="T23" fmla="*/ 73 h 154"/>
                <a:gd name="T24" fmla="*/ 67 w 72"/>
                <a:gd name="T25" fmla="*/ 82 h 154"/>
                <a:gd name="T26" fmla="*/ 65 w 72"/>
                <a:gd name="T27" fmla="*/ 91 h 154"/>
                <a:gd name="T28" fmla="*/ 61 w 72"/>
                <a:gd name="T29" fmla="*/ 100 h 154"/>
                <a:gd name="T30" fmla="*/ 53 w 72"/>
                <a:gd name="T31" fmla="*/ 116 h 154"/>
                <a:gd name="T32" fmla="*/ 44 w 72"/>
                <a:gd name="T33" fmla="*/ 131 h 154"/>
                <a:gd name="T34" fmla="*/ 34 w 72"/>
                <a:gd name="T35" fmla="*/ 144 h 154"/>
                <a:gd name="T36" fmla="*/ 26 w 72"/>
                <a:gd name="T37" fmla="*/ 154 h 154"/>
                <a:gd name="T38" fmla="*/ 26 w 72"/>
                <a:gd name="T39" fmla="*/ 141 h 154"/>
                <a:gd name="T40" fmla="*/ 15 w 72"/>
                <a:gd name="T41" fmla="*/ 144 h 154"/>
                <a:gd name="T42" fmla="*/ 0 w 72"/>
                <a:gd name="T43" fmla="*/ 148 h 154"/>
                <a:gd name="T44" fmla="*/ 3 w 72"/>
                <a:gd name="T45" fmla="*/ 129 h 154"/>
                <a:gd name="T46" fmla="*/ 8 w 72"/>
                <a:gd name="T47" fmla="*/ 105 h 154"/>
                <a:gd name="T48" fmla="*/ 9 w 72"/>
                <a:gd name="T49" fmla="*/ 92 h 154"/>
                <a:gd name="T50" fmla="*/ 12 w 72"/>
                <a:gd name="T51" fmla="*/ 77 h 154"/>
                <a:gd name="T52" fmla="*/ 15 w 72"/>
                <a:gd name="T53" fmla="*/ 63 h 154"/>
                <a:gd name="T54" fmla="*/ 20 w 72"/>
                <a:gd name="T55" fmla="*/ 49 h 154"/>
                <a:gd name="T56" fmla="*/ 20 w 72"/>
                <a:gd name="T57" fmla="*/ 0 h 154"/>
                <a:gd name="T58" fmla="*/ 25 w 72"/>
                <a:gd name="T59" fmla="*/ 0 h 154"/>
                <a:gd name="T60" fmla="*/ 38 w 72"/>
                <a:gd name="T61" fmla="*/ 0 h 154"/>
                <a:gd name="T62" fmla="*/ 56 w 72"/>
                <a:gd name="T63" fmla="*/ 0 h 154"/>
                <a:gd name="T64" fmla="*/ 72 w 72"/>
                <a:gd name="T6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54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63" name="Freeform 219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1720850" y="3106738"/>
              <a:ext cx="93663" cy="146050"/>
            </a:xfrm>
            <a:custGeom>
              <a:avLst/>
              <a:gdLst>
                <a:gd name="T0" fmla="*/ 8 w 214"/>
                <a:gd name="T1" fmla="*/ 207 h 271"/>
                <a:gd name="T2" fmla="*/ 12 w 214"/>
                <a:gd name="T3" fmla="*/ 181 h 271"/>
                <a:gd name="T4" fmla="*/ 24 w 214"/>
                <a:gd name="T5" fmla="*/ 148 h 271"/>
                <a:gd name="T6" fmla="*/ 35 w 214"/>
                <a:gd name="T7" fmla="*/ 118 h 271"/>
                <a:gd name="T8" fmla="*/ 44 w 214"/>
                <a:gd name="T9" fmla="*/ 112 h 271"/>
                <a:gd name="T10" fmla="*/ 65 w 214"/>
                <a:gd name="T11" fmla="*/ 111 h 271"/>
                <a:gd name="T12" fmla="*/ 89 w 214"/>
                <a:gd name="T13" fmla="*/ 111 h 271"/>
                <a:gd name="T14" fmla="*/ 106 w 214"/>
                <a:gd name="T15" fmla="*/ 110 h 271"/>
                <a:gd name="T16" fmla="*/ 120 w 214"/>
                <a:gd name="T17" fmla="*/ 105 h 271"/>
                <a:gd name="T18" fmla="*/ 130 w 214"/>
                <a:gd name="T19" fmla="*/ 94 h 271"/>
                <a:gd name="T20" fmla="*/ 113 w 214"/>
                <a:gd name="T21" fmla="*/ 73 h 271"/>
                <a:gd name="T22" fmla="*/ 86 w 214"/>
                <a:gd name="T23" fmla="*/ 58 h 271"/>
                <a:gd name="T24" fmla="*/ 77 w 214"/>
                <a:gd name="T25" fmla="*/ 49 h 271"/>
                <a:gd name="T26" fmla="*/ 74 w 214"/>
                <a:gd name="T27" fmla="*/ 41 h 271"/>
                <a:gd name="T28" fmla="*/ 75 w 214"/>
                <a:gd name="T29" fmla="*/ 34 h 271"/>
                <a:gd name="T30" fmla="*/ 82 w 214"/>
                <a:gd name="T31" fmla="*/ 28 h 271"/>
                <a:gd name="T32" fmla="*/ 101 w 214"/>
                <a:gd name="T33" fmla="*/ 19 h 271"/>
                <a:gd name="T34" fmla="*/ 150 w 214"/>
                <a:gd name="T35" fmla="*/ 3 h 271"/>
                <a:gd name="T36" fmla="*/ 180 w 214"/>
                <a:gd name="T37" fmla="*/ 0 h 271"/>
                <a:gd name="T38" fmla="*/ 198 w 214"/>
                <a:gd name="T39" fmla="*/ 0 h 271"/>
                <a:gd name="T40" fmla="*/ 207 w 214"/>
                <a:gd name="T41" fmla="*/ 49 h 271"/>
                <a:gd name="T42" fmla="*/ 199 w 214"/>
                <a:gd name="T43" fmla="*/ 77 h 271"/>
                <a:gd name="T44" fmla="*/ 195 w 214"/>
                <a:gd name="T45" fmla="*/ 105 h 271"/>
                <a:gd name="T46" fmla="*/ 187 w 214"/>
                <a:gd name="T47" fmla="*/ 148 h 271"/>
                <a:gd name="T48" fmla="*/ 213 w 214"/>
                <a:gd name="T49" fmla="*/ 154 h 271"/>
                <a:gd name="T50" fmla="*/ 214 w 214"/>
                <a:gd name="T51" fmla="*/ 166 h 271"/>
                <a:gd name="T52" fmla="*/ 210 w 214"/>
                <a:gd name="T53" fmla="*/ 174 h 271"/>
                <a:gd name="T54" fmla="*/ 207 w 214"/>
                <a:gd name="T55" fmla="*/ 177 h 271"/>
                <a:gd name="T56" fmla="*/ 200 w 214"/>
                <a:gd name="T57" fmla="*/ 178 h 271"/>
                <a:gd name="T58" fmla="*/ 192 w 214"/>
                <a:gd name="T59" fmla="*/ 196 h 271"/>
                <a:gd name="T60" fmla="*/ 181 w 214"/>
                <a:gd name="T61" fmla="*/ 214 h 271"/>
                <a:gd name="T62" fmla="*/ 155 w 214"/>
                <a:gd name="T63" fmla="*/ 243 h 271"/>
                <a:gd name="T64" fmla="*/ 120 w 214"/>
                <a:gd name="T65" fmla="*/ 271 h 271"/>
                <a:gd name="T66" fmla="*/ 87 w 214"/>
                <a:gd name="T67" fmla="*/ 261 h 271"/>
                <a:gd name="T68" fmla="*/ 55 w 214"/>
                <a:gd name="T69" fmla="*/ 248 h 271"/>
                <a:gd name="T70" fmla="*/ 0 w 214"/>
                <a:gd name="T71" fmla="*/ 22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71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64" name="Freeform 220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1768475" y="3217863"/>
              <a:ext cx="71438" cy="57150"/>
            </a:xfrm>
            <a:custGeom>
              <a:avLst/>
              <a:gdLst>
                <a:gd name="T0" fmla="*/ 60 w 153"/>
                <a:gd name="T1" fmla="*/ 0 h 80"/>
                <a:gd name="T2" fmla="*/ 83 w 153"/>
                <a:gd name="T3" fmla="*/ 14 h 80"/>
                <a:gd name="T4" fmla="*/ 104 w 153"/>
                <a:gd name="T5" fmla="*/ 24 h 80"/>
                <a:gd name="T6" fmla="*/ 115 w 153"/>
                <a:gd name="T7" fmla="*/ 28 h 80"/>
                <a:gd name="T8" fmla="*/ 126 w 153"/>
                <a:gd name="T9" fmla="*/ 31 h 80"/>
                <a:gd name="T10" fmla="*/ 133 w 153"/>
                <a:gd name="T11" fmla="*/ 32 h 80"/>
                <a:gd name="T12" fmla="*/ 139 w 153"/>
                <a:gd name="T13" fmla="*/ 32 h 80"/>
                <a:gd name="T14" fmla="*/ 146 w 153"/>
                <a:gd name="T15" fmla="*/ 31 h 80"/>
                <a:gd name="T16" fmla="*/ 153 w 153"/>
                <a:gd name="T17" fmla="*/ 30 h 80"/>
                <a:gd name="T18" fmla="*/ 153 w 153"/>
                <a:gd name="T19" fmla="*/ 56 h 80"/>
                <a:gd name="T20" fmla="*/ 149 w 153"/>
                <a:gd name="T21" fmla="*/ 60 h 80"/>
                <a:gd name="T22" fmla="*/ 145 w 153"/>
                <a:gd name="T23" fmla="*/ 65 h 80"/>
                <a:gd name="T24" fmla="*/ 138 w 153"/>
                <a:gd name="T25" fmla="*/ 69 h 80"/>
                <a:gd name="T26" fmla="*/ 132 w 153"/>
                <a:gd name="T27" fmla="*/ 72 h 80"/>
                <a:gd name="T28" fmla="*/ 125 w 153"/>
                <a:gd name="T29" fmla="*/ 75 h 80"/>
                <a:gd name="T30" fmla="*/ 119 w 153"/>
                <a:gd name="T31" fmla="*/ 78 h 80"/>
                <a:gd name="T32" fmla="*/ 112 w 153"/>
                <a:gd name="T33" fmla="*/ 79 h 80"/>
                <a:gd name="T34" fmla="*/ 106 w 153"/>
                <a:gd name="T35" fmla="*/ 80 h 80"/>
                <a:gd name="T36" fmla="*/ 90 w 153"/>
                <a:gd name="T37" fmla="*/ 74 h 80"/>
                <a:gd name="T38" fmla="*/ 76 w 153"/>
                <a:gd name="T39" fmla="*/ 71 h 80"/>
                <a:gd name="T40" fmla="*/ 63 w 153"/>
                <a:gd name="T41" fmla="*/ 69 h 80"/>
                <a:gd name="T42" fmla="*/ 50 w 153"/>
                <a:gd name="T43" fmla="*/ 69 h 80"/>
                <a:gd name="T44" fmla="*/ 39 w 153"/>
                <a:gd name="T45" fmla="*/ 68 h 80"/>
                <a:gd name="T46" fmla="*/ 27 w 153"/>
                <a:gd name="T47" fmla="*/ 67 h 80"/>
                <a:gd name="T48" fmla="*/ 14 w 153"/>
                <a:gd name="T49" fmla="*/ 65 h 80"/>
                <a:gd name="T50" fmla="*/ 0 w 153"/>
                <a:gd name="T51" fmla="*/ 62 h 80"/>
                <a:gd name="T52" fmla="*/ 7 w 153"/>
                <a:gd name="T53" fmla="*/ 58 h 80"/>
                <a:gd name="T54" fmla="*/ 23 w 153"/>
                <a:gd name="T55" fmla="*/ 45 h 80"/>
                <a:gd name="T56" fmla="*/ 34 w 153"/>
                <a:gd name="T57" fmla="*/ 37 h 80"/>
                <a:gd name="T58" fmla="*/ 45 w 153"/>
                <a:gd name="T59" fmla="*/ 28 h 80"/>
                <a:gd name="T60" fmla="*/ 56 w 153"/>
                <a:gd name="T61" fmla="*/ 17 h 80"/>
                <a:gd name="T62" fmla="*/ 67 w 153"/>
                <a:gd name="T63" fmla="*/ 6 h 80"/>
                <a:gd name="T64" fmla="*/ 60 w 153"/>
                <a:gd name="T6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8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65" name="Freeform 221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1800225" y="3179763"/>
              <a:ext cx="142875" cy="87312"/>
            </a:xfrm>
            <a:custGeom>
              <a:avLst/>
              <a:gdLst>
                <a:gd name="T0" fmla="*/ 0 w 332"/>
                <a:gd name="T1" fmla="*/ 77 h 169"/>
                <a:gd name="T2" fmla="*/ 44 w 332"/>
                <a:gd name="T3" fmla="*/ 101 h 169"/>
                <a:gd name="T4" fmla="*/ 66 w 332"/>
                <a:gd name="T5" fmla="*/ 108 h 169"/>
                <a:gd name="T6" fmla="*/ 79 w 332"/>
                <a:gd name="T7" fmla="*/ 109 h 169"/>
                <a:gd name="T8" fmla="*/ 93 w 332"/>
                <a:gd name="T9" fmla="*/ 107 h 169"/>
                <a:gd name="T10" fmla="*/ 90 w 332"/>
                <a:gd name="T11" fmla="*/ 144 h 169"/>
                <a:gd name="T12" fmla="*/ 95 w 332"/>
                <a:gd name="T13" fmla="*/ 154 h 169"/>
                <a:gd name="T14" fmla="*/ 99 w 332"/>
                <a:gd name="T15" fmla="*/ 163 h 169"/>
                <a:gd name="T16" fmla="*/ 107 w 332"/>
                <a:gd name="T17" fmla="*/ 168 h 169"/>
                <a:gd name="T18" fmla="*/ 117 w 332"/>
                <a:gd name="T19" fmla="*/ 169 h 169"/>
                <a:gd name="T20" fmla="*/ 123 w 332"/>
                <a:gd name="T21" fmla="*/ 166 h 169"/>
                <a:gd name="T22" fmla="*/ 132 w 332"/>
                <a:gd name="T23" fmla="*/ 157 h 169"/>
                <a:gd name="T24" fmla="*/ 146 w 332"/>
                <a:gd name="T25" fmla="*/ 136 h 169"/>
                <a:gd name="T26" fmla="*/ 174 w 332"/>
                <a:gd name="T27" fmla="*/ 115 h 169"/>
                <a:gd name="T28" fmla="*/ 214 w 332"/>
                <a:gd name="T29" fmla="*/ 96 h 169"/>
                <a:gd name="T30" fmla="*/ 256 w 332"/>
                <a:gd name="T31" fmla="*/ 80 h 169"/>
                <a:gd name="T32" fmla="*/ 304 w 332"/>
                <a:gd name="T33" fmla="*/ 65 h 169"/>
                <a:gd name="T34" fmla="*/ 332 w 332"/>
                <a:gd name="T35" fmla="*/ 46 h 169"/>
                <a:gd name="T36" fmla="*/ 332 w 332"/>
                <a:gd name="T37" fmla="*/ 22 h 169"/>
                <a:gd name="T38" fmla="*/ 320 w 332"/>
                <a:gd name="T39" fmla="*/ 2 h 169"/>
                <a:gd name="T40" fmla="*/ 283 w 332"/>
                <a:gd name="T41" fmla="*/ 1 h 169"/>
                <a:gd name="T42" fmla="*/ 234 w 332"/>
                <a:gd name="T43" fmla="*/ 0 h 169"/>
                <a:gd name="T44" fmla="*/ 180 w 332"/>
                <a:gd name="T45" fmla="*/ 1 h 169"/>
                <a:gd name="T46" fmla="*/ 131 w 332"/>
                <a:gd name="T47" fmla="*/ 4 h 169"/>
                <a:gd name="T48" fmla="*/ 90 w 332"/>
                <a:gd name="T49" fmla="*/ 10 h 169"/>
                <a:gd name="T50" fmla="*/ 59 w 332"/>
                <a:gd name="T51" fmla="*/ 19 h 169"/>
                <a:gd name="T52" fmla="*/ 42 w 332"/>
                <a:gd name="T53" fmla="*/ 22 h 169"/>
                <a:gd name="T54" fmla="*/ 35 w 332"/>
                <a:gd name="T55" fmla="*/ 23 h 169"/>
                <a:gd name="T56" fmla="*/ 34 w 332"/>
                <a:gd name="T57" fmla="*/ 26 h 169"/>
                <a:gd name="T58" fmla="*/ 33 w 332"/>
                <a:gd name="T59" fmla="*/ 38 h 169"/>
                <a:gd name="T60" fmla="*/ 29 w 332"/>
                <a:gd name="T61" fmla="*/ 44 h 169"/>
                <a:gd name="T62" fmla="*/ 23 w 332"/>
                <a:gd name="T63" fmla="*/ 46 h 169"/>
                <a:gd name="T64" fmla="*/ 19 w 332"/>
                <a:gd name="T65" fmla="*/ 55 h 169"/>
                <a:gd name="T66" fmla="*/ 11 w 332"/>
                <a:gd name="T67" fmla="*/ 72 h 169"/>
                <a:gd name="T68" fmla="*/ 7 w 332"/>
                <a:gd name="T69" fmla="*/ 83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2" h="169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66" name="Freeform 222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1817688" y="3209925"/>
              <a:ext cx="125412" cy="122238"/>
            </a:xfrm>
            <a:custGeom>
              <a:avLst/>
              <a:gdLst>
                <a:gd name="T0" fmla="*/ 44 w 286"/>
                <a:gd name="T1" fmla="*/ 86 h 235"/>
                <a:gd name="T2" fmla="*/ 49 w 286"/>
                <a:gd name="T3" fmla="*/ 96 h 235"/>
                <a:gd name="T4" fmla="*/ 53 w 286"/>
                <a:gd name="T5" fmla="*/ 105 h 235"/>
                <a:gd name="T6" fmla="*/ 61 w 286"/>
                <a:gd name="T7" fmla="*/ 110 h 235"/>
                <a:gd name="T8" fmla="*/ 71 w 286"/>
                <a:gd name="T9" fmla="*/ 111 h 235"/>
                <a:gd name="T10" fmla="*/ 77 w 286"/>
                <a:gd name="T11" fmla="*/ 108 h 235"/>
                <a:gd name="T12" fmla="*/ 86 w 286"/>
                <a:gd name="T13" fmla="*/ 99 h 235"/>
                <a:gd name="T14" fmla="*/ 100 w 286"/>
                <a:gd name="T15" fmla="*/ 78 h 235"/>
                <a:gd name="T16" fmla="*/ 128 w 286"/>
                <a:gd name="T17" fmla="*/ 57 h 235"/>
                <a:gd name="T18" fmla="*/ 168 w 286"/>
                <a:gd name="T19" fmla="*/ 38 h 235"/>
                <a:gd name="T20" fmla="*/ 210 w 286"/>
                <a:gd name="T21" fmla="*/ 22 h 235"/>
                <a:gd name="T22" fmla="*/ 258 w 286"/>
                <a:gd name="T23" fmla="*/ 7 h 235"/>
                <a:gd name="T24" fmla="*/ 286 w 286"/>
                <a:gd name="T25" fmla="*/ 11 h 235"/>
                <a:gd name="T26" fmla="*/ 282 w 286"/>
                <a:gd name="T27" fmla="*/ 32 h 235"/>
                <a:gd name="T28" fmla="*/ 272 w 286"/>
                <a:gd name="T29" fmla="*/ 70 h 235"/>
                <a:gd name="T30" fmla="*/ 254 w 286"/>
                <a:gd name="T31" fmla="*/ 128 h 235"/>
                <a:gd name="T32" fmla="*/ 244 w 286"/>
                <a:gd name="T33" fmla="*/ 174 h 235"/>
                <a:gd name="T34" fmla="*/ 240 w 286"/>
                <a:gd name="T35" fmla="*/ 206 h 235"/>
                <a:gd name="T36" fmla="*/ 146 w 286"/>
                <a:gd name="T37" fmla="*/ 216 h 235"/>
                <a:gd name="T38" fmla="*/ 138 w 286"/>
                <a:gd name="T39" fmla="*/ 218 h 235"/>
                <a:gd name="T40" fmla="*/ 132 w 286"/>
                <a:gd name="T41" fmla="*/ 223 h 235"/>
                <a:gd name="T42" fmla="*/ 127 w 286"/>
                <a:gd name="T43" fmla="*/ 235 h 235"/>
                <a:gd name="T44" fmla="*/ 109 w 286"/>
                <a:gd name="T45" fmla="*/ 217 h 235"/>
                <a:gd name="T46" fmla="*/ 94 w 286"/>
                <a:gd name="T47" fmla="*/ 199 h 235"/>
                <a:gd name="T48" fmla="*/ 69 w 286"/>
                <a:gd name="T49" fmla="*/ 160 h 235"/>
                <a:gd name="T50" fmla="*/ 55 w 286"/>
                <a:gd name="T51" fmla="*/ 142 h 235"/>
                <a:gd name="T52" fmla="*/ 41 w 286"/>
                <a:gd name="T53" fmla="*/ 125 h 235"/>
                <a:gd name="T54" fmla="*/ 22 w 286"/>
                <a:gd name="T55" fmla="*/ 110 h 235"/>
                <a:gd name="T56" fmla="*/ 0 w 286"/>
                <a:gd name="T57" fmla="*/ 99 h 235"/>
                <a:gd name="T58" fmla="*/ 13 w 286"/>
                <a:gd name="T59" fmla="*/ 97 h 235"/>
                <a:gd name="T60" fmla="*/ 26 w 286"/>
                <a:gd name="T61" fmla="*/ 91 h 235"/>
                <a:gd name="T62" fmla="*/ 39 w 286"/>
                <a:gd name="T63" fmla="*/ 84 h 235"/>
                <a:gd name="T64" fmla="*/ 47 w 286"/>
                <a:gd name="T65" fmla="*/ 7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6" h="235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67" name="Freeform 223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1868488" y="3322638"/>
              <a:ext cx="84137" cy="100012"/>
            </a:xfrm>
            <a:custGeom>
              <a:avLst/>
              <a:gdLst>
                <a:gd name="T0" fmla="*/ 188 w 205"/>
                <a:gd name="T1" fmla="*/ 185 h 191"/>
                <a:gd name="T2" fmla="*/ 175 w 205"/>
                <a:gd name="T3" fmla="*/ 185 h 191"/>
                <a:gd name="T4" fmla="*/ 158 w 205"/>
                <a:gd name="T5" fmla="*/ 185 h 191"/>
                <a:gd name="T6" fmla="*/ 144 w 205"/>
                <a:gd name="T7" fmla="*/ 180 h 191"/>
                <a:gd name="T8" fmla="*/ 136 w 205"/>
                <a:gd name="T9" fmla="*/ 173 h 191"/>
                <a:gd name="T10" fmla="*/ 129 w 205"/>
                <a:gd name="T11" fmla="*/ 163 h 191"/>
                <a:gd name="T12" fmla="*/ 120 w 205"/>
                <a:gd name="T13" fmla="*/ 147 h 191"/>
                <a:gd name="T14" fmla="*/ 110 w 205"/>
                <a:gd name="T15" fmla="*/ 131 h 191"/>
                <a:gd name="T16" fmla="*/ 99 w 205"/>
                <a:gd name="T17" fmla="*/ 121 h 191"/>
                <a:gd name="T18" fmla="*/ 93 w 205"/>
                <a:gd name="T19" fmla="*/ 126 h 191"/>
                <a:gd name="T20" fmla="*/ 90 w 205"/>
                <a:gd name="T21" fmla="*/ 135 h 191"/>
                <a:gd name="T22" fmla="*/ 84 w 205"/>
                <a:gd name="T23" fmla="*/ 130 h 191"/>
                <a:gd name="T24" fmla="*/ 72 w 205"/>
                <a:gd name="T25" fmla="*/ 113 h 191"/>
                <a:gd name="T26" fmla="*/ 56 w 205"/>
                <a:gd name="T27" fmla="*/ 87 h 191"/>
                <a:gd name="T28" fmla="*/ 41 w 205"/>
                <a:gd name="T29" fmla="*/ 67 h 191"/>
                <a:gd name="T30" fmla="*/ 31 w 205"/>
                <a:gd name="T31" fmla="*/ 58 h 191"/>
                <a:gd name="T32" fmla="*/ 26 w 205"/>
                <a:gd name="T33" fmla="*/ 60 h 191"/>
                <a:gd name="T34" fmla="*/ 29 w 205"/>
                <a:gd name="T35" fmla="*/ 69 h 191"/>
                <a:gd name="T36" fmla="*/ 34 w 205"/>
                <a:gd name="T37" fmla="*/ 78 h 191"/>
                <a:gd name="T38" fmla="*/ 41 w 205"/>
                <a:gd name="T39" fmla="*/ 84 h 191"/>
                <a:gd name="T40" fmla="*/ 46 w 205"/>
                <a:gd name="T41" fmla="*/ 105 h 191"/>
                <a:gd name="T42" fmla="*/ 13 w 205"/>
                <a:gd name="T43" fmla="*/ 98 h 191"/>
                <a:gd name="T44" fmla="*/ 4 w 205"/>
                <a:gd name="T45" fmla="*/ 84 h 191"/>
                <a:gd name="T46" fmla="*/ 0 w 205"/>
                <a:gd name="T47" fmla="*/ 60 h 191"/>
                <a:gd name="T48" fmla="*/ 0 w 205"/>
                <a:gd name="T49" fmla="*/ 38 h 191"/>
                <a:gd name="T50" fmla="*/ 3 w 205"/>
                <a:gd name="T51" fmla="*/ 28 h 191"/>
                <a:gd name="T52" fmla="*/ 8 w 205"/>
                <a:gd name="T53" fmla="*/ 22 h 191"/>
                <a:gd name="T54" fmla="*/ 14 w 205"/>
                <a:gd name="T55" fmla="*/ 13 h 191"/>
                <a:gd name="T56" fmla="*/ 20 w 205"/>
                <a:gd name="T57" fmla="*/ 4 h 191"/>
                <a:gd name="T58" fmla="*/ 28 w 205"/>
                <a:gd name="T59" fmla="*/ 0 h 191"/>
                <a:gd name="T60" fmla="*/ 126 w 205"/>
                <a:gd name="T61" fmla="*/ 6 h 191"/>
                <a:gd name="T62" fmla="*/ 127 w 205"/>
                <a:gd name="T63" fmla="*/ 21 h 191"/>
                <a:gd name="T64" fmla="*/ 130 w 205"/>
                <a:gd name="T65" fmla="*/ 37 h 191"/>
                <a:gd name="T66" fmla="*/ 143 w 205"/>
                <a:gd name="T67" fmla="*/ 70 h 191"/>
                <a:gd name="T68" fmla="*/ 165 w 205"/>
                <a:gd name="T69" fmla="*/ 102 h 191"/>
                <a:gd name="T70" fmla="*/ 177 w 205"/>
                <a:gd name="T71" fmla="*/ 117 h 191"/>
                <a:gd name="T72" fmla="*/ 192 w 205"/>
                <a:gd name="T73" fmla="*/ 130 h 191"/>
                <a:gd name="T74" fmla="*/ 189 w 205"/>
                <a:gd name="T75" fmla="*/ 143 h 191"/>
                <a:gd name="T76" fmla="*/ 189 w 205"/>
                <a:gd name="T77" fmla="*/ 156 h 191"/>
                <a:gd name="T78" fmla="*/ 192 w 205"/>
                <a:gd name="T79" fmla="*/ 191 h 191"/>
                <a:gd name="T80" fmla="*/ 205 w 205"/>
                <a:gd name="T81" fmla="*/ 18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5" h="191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68" name="Freeform 224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1949450" y="3376613"/>
              <a:ext cx="142875" cy="79375"/>
            </a:xfrm>
            <a:custGeom>
              <a:avLst/>
              <a:gdLst>
                <a:gd name="T0" fmla="*/ 3 w 329"/>
                <a:gd name="T1" fmla="*/ 58 h 154"/>
                <a:gd name="T2" fmla="*/ 0 w 329"/>
                <a:gd name="T3" fmla="*/ 42 h 154"/>
                <a:gd name="T4" fmla="*/ 2 w 329"/>
                <a:gd name="T5" fmla="*/ 31 h 154"/>
                <a:gd name="T6" fmla="*/ 17 w 329"/>
                <a:gd name="T7" fmla="*/ 33 h 154"/>
                <a:gd name="T8" fmla="*/ 36 w 329"/>
                <a:gd name="T9" fmla="*/ 41 h 154"/>
                <a:gd name="T10" fmla="*/ 49 w 329"/>
                <a:gd name="T11" fmla="*/ 43 h 154"/>
                <a:gd name="T12" fmla="*/ 67 w 329"/>
                <a:gd name="T13" fmla="*/ 43 h 154"/>
                <a:gd name="T14" fmla="*/ 86 w 329"/>
                <a:gd name="T15" fmla="*/ 39 h 154"/>
                <a:gd name="T16" fmla="*/ 110 w 329"/>
                <a:gd name="T17" fmla="*/ 30 h 154"/>
                <a:gd name="T18" fmla="*/ 140 w 329"/>
                <a:gd name="T19" fmla="*/ 13 h 154"/>
                <a:gd name="T20" fmla="*/ 162 w 329"/>
                <a:gd name="T21" fmla="*/ 4 h 154"/>
                <a:gd name="T22" fmla="*/ 179 w 329"/>
                <a:gd name="T23" fmla="*/ 0 h 154"/>
                <a:gd name="T24" fmla="*/ 203 w 329"/>
                <a:gd name="T25" fmla="*/ 0 h 154"/>
                <a:gd name="T26" fmla="*/ 224 w 329"/>
                <a:gd name="T27" fmla="*/ 6 h 154"/>
                <a:gd name="T28" fmla="*/ 243 w 329"/>
                <a:gd name="T29" fmla="*/ 15 h 154"/>
                <a:gd name="T30" fmla="*/ 259 w 329"/>
                <a:gd name="T31" fmla="*/ 28 h 154"/>
                <a:gd name="T32" fmla="*/ 280 w 329"/>
                <a:gd name="T33" fmla="*/ 46 h 154"/>
                <a:gd name="T34" fmla="*/ 302 w 329"/>
                <a:gd name="T35" fmla="*/ 61 h 154"/>
                <a:gd name="T36" fmla="*/ 319 w 329"/>
                <a:gd name="T37" fmla="*/ 67 h 154"/>
                <a:gd name="T38" fmla="*/ 313 w 329"/>
                <a:gd name="T39" fmla="*/ 82 h 154"/>
                <a:gd name="T40" fmla="*/ 293 w 329"/>
                <a:gd name="T41" fmla="*/ 106 h 154"/>
                <a:gd name="T42" fmla="*/ 277 w 329"/>
                <a:gd name="T43" fmla="*/ 138 h 154"/>
                <a:gd name="T44" fmla="*/ 265 w 329"/>
                <a:gd name="T45" fmla="*/ 153 h 154"/>
                <a:gd name="T46" fmla="*/ 253 w 329"/>
                <a:gd name="T47" fmla="*/ 146 h 154"/>
                <a:gd name="T48" fmla="*/ 240 w 329"/>
                <a:gd name="T49" fmla="*/ 136 h 154"/>
                <a:gd name="T50" fmla="*/ 230 w 329"/>
                <a:gd name="T51" fmla="*/ 126 h 154"/>
                <a:gd name="T52" fmla="*/ 230 w 329"/>
                <a:gd name="T53" fmla="*/ 114 h 154"/>
                <a:gd name="T54" fmla="*/ 235 w 329"/>
                <a:gd name="T55" fmla="*/ 100 h 154"/>
                <a:gd name="T56" fmla="*/ 249 w 329"/>
                <a:gd name="T57" fmla="*/ 86 h 154"/>
                <a:gd name="T58" fmla="*/ 233 w 329"/>
                <a:gd name="T59" fmla="*/ 68 h 154"/>
                <a:gd name="T60" fmla="*/ 207 w 329"/>
                <a:gd name="T61" fmla="*/ 55 h 154"/>
                <a:gd name="T62" fmla="*/ 195 w 329"/>
                <a:gd name="T63" fmla="*/ 41 h 154"/>
                <a:gd name="T64" fmla="*/ 179 w 329"/>
                <a:gd name="T65" fmla="*/ 34 h 154"/>
                <a:gd name="T66" fmla="*/ 163 w 329"/>
                <a:gd name="T67" fmla="*/ 41 h 154"/>
                <a:gd name="T68" fmla="*/ 150 w 329"/>
                <a:gd name="T69" fmla="*/ 50 h 154"/>
                <a:gd name="T70" fmla="*/ 140 w 329"/>
                <a:gd name="T71" fmla="*/ 61 h 154"/>
                <a:gd name="T72" fmla="*/ 132 w 329"/>
                <a:gd name="T73" fmla="*/ 74 h 154"/>
                <a:gd name="T74" fmla="*/ 128 w 329"/>
                <a:gd name="T75" fmla="*/ 88 h 154"/>
                <a:gd name="T76" fmla="*/ 123 w 329"/>
                <a:gd name="T77" fmla="*/ 109 h 154"/>
                <a:gd name="T78" fmla="*/ 122 w 329"/>
                <a:gd name="T79" fmla="*/ 125 h 154"/>
                <a:gd name="T80" fmla="*/ 118 w 329"/>
                <a:gd name="T81" fmla="*/ 129 h 154"/>
                <a:gd name="T82" fmla="*/ 108 w 329"/>
                <a:gd name="T83" fmla="*/ 135 h 154"/>
                <a:gd name="T84" fmla="*/ 96 w 329"/>
                <a:gd name="T85" fmla="*/ 135 h 154"/>
                <a:gd name="T86" fmla="*/ 83 w 329"/>
                <a:gd name="T87" fmla="*/ 129 h 154"/>
                <a:gd name="T88" fmla="*/ 66 w 329"/>
                <a:gd name="T89" fmla="*/ 116 h 154"/>
                <a:gd name="T90" fmla="*/ 48 w 329"/>
                <a:gd name="T91" fmla="*/ 94 h 154"/>
                <a:gd name="T92" fmla="*/ 33 w 329"/>
                <a:gd name="T93" fmla="*/ 80 h 154"/>
                <a:gd name="T94" fmla="*/ 22 w 329"/>
                <a:gd name="T95" fmla="*/ 74 h 154"/>
                <a:gd name="T96" fmla="*/ 3 w 329"/>
                <a:gd name="T97" fmla="*/ 73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9" h="154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69" name="Freeform 225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2630488" y="4630738"/>
              <a:ext cx="133350" cy="155575"/>
            </a:xfrm>
            <a:custGeom>
              <a:avLst/>
              <a:gdLst>
                <a:gd name="T0" fmla="*/ 297 w 306"/>
                <a:gd name="T1" fmla="*/ 181 h 293"/>
                <a:gd name="T2" fmla="*/ 296 w 306"/>
                <a:gd name="T3" fmla="*/ 185 h 293"/>
                <a:gd name="T4" fmla="*/ 291 w 306"/>
                <a:gd name="T5" fmla="*/ 194 h 293"/>
                <a:gd name="T6" fmla="*/ 282 w 306"/>
                <a:gd name="T7" fmla="*/ 199 h 293"/>
                <a:gd name="T8" fmla="*/ 272 w 306"/>
                <a:gd name="T9" fmla="*/ 201 h 293"/>
                <a:gd name="T10" fmla="*/ 263 w 306"/>
                <a:gd name="T11" fmla="*/ 207 h 293"/>
                <a:gd name="T12" fmla="*/ 253 w 306"/>
                <a:gd name="T13" fmla="*/ 229 h 293"/>
                <a:gd name="T14" fmla="*/ 242 w 306"/>
                <a:gd name="T15" fmla="*/ 254 h 293"/>
                <a:gd name="T16" fmla="*/ 231 w 306"/>
                <a:gd name="T17" fmla="*/ 267 h 293"/>
                <a:gd name="T18" fmla="*/ 221 w 306"/>
                <a:gd name="T19" fmla="*/ 273 h 293"/>
                <a:gd name="T20" fmla="*/ 200 w 306"/>
                <a:gd name="T21" fmla="*/ 281 h 293"/>
                <a:gd name="T22" fmla="*/ 164 w 306"/>
                <a:gd name="T23" fmla="*/ 290 h 293"/>
                <a:gd name="T24" fmla="*/ 139 w 306"/>
                <a:gd name="T25" fmla="*/ 293 h 293"/>
                <a:gd name="T26" fmla="*/ 123 w 306"/>
                <a:gd name="T27" fmla="*/ 293 h 293"/>
                <a:gd name="T28" fmla="*/ 106 w 306"/>
                <a:gd name="T29" fmla="*/ 290 h 293"/>
                <a:gd name="T30" fmla="*/ 92 w 306"/>
                <a:gd name="T31" fmla="*/ 286 h 293"/>
                <a:gd name="T32" fmla="*/ 80 w 306"/>
                <a:gd name="T33" fmla="*/ 278 h 293"/>
                <a:gd name="T34" fmla="*/ 71 w 306"/>
                <a:gd name="T35" fmla="*/ 268 h 293"/>
                <a:gd name="T36" fmla="*/ 1 w 306"/>
                <a:gd name="T37" fmla="*/ 236 h 293"/>
                <a:gd name="T38" fmla="*/ 0 w 306"/>
                <a:gd name="T39" fmla="*/ 88 h 293"/>
                <a:gd name="T40" fmla="*/ 1 w 306"/>
                <a:gd name="T41" fmla="*/ 49 h 293"/>
                <a:gd name="T42" fmla="*/ 4 w 306"/>
                <a:gd name="T43" fmla="*/ 35 h 293"/>
                <a:gd name="T44" fmla="*/ 11 w 306"/>
                <a:gd name="T45" fmla="*/ 21 h 293"/>
                <a:gd name="T46" fmla="*/ 20 w 306"/>
                <a:gd name="T47" fmla="*/ 8 h 293"/>
                <a:gd name="T48" fmla="*/ 41 w 306"/>
                <a:gd name="T49" fmla="*/ 2 h 293"/>
                <a:gd name="T50" fmla="*/ 53 w 306"/>
                <a:gd name="T51" fmla="*/ 0 h 293"/>
                <a:gd name="T52" fmla="*/ 72 w 306"/>
                <a:gd name="T53" fmla="*/ 6 h 293"/>
                <a:gd name="T54" fmla="*/ 80 w 306"/>
                <a:gd name="T55" fmla="*/ 7 h 293"/>
                <a:gd name="T56" fmla="*/ 84 w 306"/>
                <a:gd name="T57" fmla="*/ 4 h 293"/>
                <a:gd name="T58" fmla="*/ 87 w 306"/>
                <a:gd name="T59" fmla="*/ 5 h 293"/>
                <a:gd name="T60" fmla="*/ 90 w 306"/>
                <a:gd name="T61" fmla="*/ 11 h 293"/>
                <a:gd name="T62" fmla="*/ 99 w 306"/>
                <a:gd name="T63" fmla="*/ 19 h 293"/>
                <a:gd name="T64" fmla="*/ 121 w 306"/>
                <a:gd name="T65" fmla="*/ 31 h 293"/>
                <a:gd name="T66" fmla="*/ 148 w 306"/>
                <a:gd name="T67" fmla="*/ 41 h 293"/>
                <a:gd name="T68" fmla="*/ 182 w 306"/>
                <a:gd name="T69" fmla="*/ 59 h 293"/>
                <a:gd name="T70" fmla="*/ 210 w 306"/>
                <a:gd name="T71" fmla="*/ 79 h 293"/>
                <a:gd name="T72" fmla="*/ 241 w 306"/>
                <a:gd name="T73" fmla="*/ 102 h 293"/>
                <a:gd name="T74" fmla="*/ 261 w 306"/>
                <a:gd name="T75" fmla="*/ 117 h 293"/>
                <a:gd name="T76" fmla="*/ 266 w 306"/>
                <a:gd name="T77" fmla="*/ 124 h 293"/>
                <a:gd name="T78" fmla="*/ 280 w 306"/>
                <a:gd name="T79" fmla="*/ 135 h 293"/>
                <a:gd name="T80" fmla="*/ 299 w 306"/>
                <a:gd name="T81" fmla="*/ 151 h 293"/>
                <a:gd name="T82" fmla="*/ 306 w 306"/>
                <a:gd name="T83" fmla="*/ 161 h 293"/>
                <a:gd name="T84" fmla="*/ 304 w 306"/>
                <a:gd name="T85" fmla="*/ 166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6" h="293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70" name="Freeform 346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2484438" y="3178175"/>
              <a:ext cx="14287" cy="55563"/>
            </a:xfrm>
            <a:custGeom>
              <a:avLst/>
              <a:gdLst>
                <a:gd name="T0" fmla="*/ 13 w 33"/>
                <a:gd name="T1" fmla="*/ 6 h 31"/>
                <a:gd name="T2" fmla="*/ 0 w 33"/>
                <a:gd name="T3" fmla="*/ 19 h 31"/>
                <a:gd name="T4" fmla="*/ 5 w 33"/>
                <a:gd name="T5" fmla="*/ 21 h 31"/>
                <a:gd name="T6" fmla="*/ 14 w 33"/>
                <a:gd name="T7" fmla="*/ 25 h 31"/>
                <a:gd name="T8" fmla="*/ 19 w 33"/>
                <a:gd name="T9" fmla="*/ 27 h 31"/>
                <a:gd name="T10" fmla="*/ 23 w 33"/>
                <a:gd name="T11" fmla="*/ 29 h 31"/>
                <a:gd name="T12" fmla="*/ 27 w 33"/>
                <a:gd name="T13" fmla="*/ 30 h 31"/>
                <a:gd name="T14" fmla="*/ 33 w 33"/>
                <a:gd name="T15" fmla="*/ 31 h 31"/>
                <a:gd name="T16" fmla="*/ 33 w 33"/>
                <a:gd name="T17" fmla="*/ 0 h 31"/>
                <a:gd name="T18" fmla="*/ 20 w 33"/>
                <a:gd name="T19" fmla="*/ 0 h 31"/>
                <a:gd name="T20" fmla="*/ 13 w 33"/>
                <a:gd name="T21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1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71" name="Line 359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>
              <a:off x="1708150" y="3692525"/>
              <a:ext cx="4763" cy="793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72" name="Freeform 360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1708150" y="3700463"/>
              <a:ext cx="12700" cy="58737"/>
            </a:xfrm>
            <a:custGeom>
              <a:avLst/>
              <a:gdLst>
                <a:gd name="T0" fmla="*/ 0 w 33"/>
                <a:gd name="T1" fmla="*/ 0 h 6"/>
                <a:gd name="T2" fmla="*/ 7 w 33"/>
                <a:gd name="T3" fmla="*/ 1 h 6"/>
                <a:gd name="T4" fmla="*/ 15 w 33"/>
                <a:gd name="T5" fmla="*/ 3 h 6"/>
                <a:gd name="T6" fmla="*/ 23 w 33"/>
                <a:gd name="T7" fmla="*/ 5 h 6"/>
                <a:gd name="T8" fmla="*/ 33 w 33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73" name="Freeform 361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1716088" y="3687763"/>
              <a:ext cx="4762" cy="57150"/>
            </a:xfrm>
            <a:custGeom>
              <a:avLst/>
              <a:gdLst>
                <a:gd name="T0" fmla="*/ 13 w 13"/>
                <a:gd name="T1" fmla="*/ 30 h 30"/>
                <a:gd name="T2" fmla="*/ 13 w 13"/>
                <a:gd name="T3" fmla="*/ 0 h 30"/>
                <a:gd name="T4" fmla="*/ 0 w 13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grpSp>
          <p:nvGrpSpPr>
            <p:cNvPr id="74" name="Group 362"/>
            <p:cNvGrpSpPr>
              <a:grpSpLocks/>
            </p:cNvGrpSpPr>
            <p:nvPr>
              <p:custDataLst>
                <p:tags r:id="rId71"/>
              </p:custDataLst>
            </p:nvPr>
          </p:nvGrpSpPr>
          <p:grpSpPr bwMode="auto">
            <a:xfrm>
              <a:off x="1708150" y="3622675"/>
              <a:ext cx="417513" cy="201613"/>
              <a:chOff x="912" y="2626"/>
              <a:chExt cx="311" cy="127"/>
            </a:xfrm>
          </p:grpSpPr>
          <p:sp>
            <p:nvSpPr>
              <p:cNvPr id="132" name="Freeform 363"/>
              <p:cNvSpPr>
                <a:spLocks/>
              </p:cNvSpPr>
              <p:nvPr/>
            </p:nvSpPr>
            <p:spPr bwMode="auto">
              <a:xfrm>
                <a:off x="1110" y="2626"/>
                <a:ext cx="113" cy="127"/>
              </a:xfrm>
              <a:custGeom>
                <a:avLst/>
                <a:gdLst>
                  <a:gd name="T0" fmla="*/ 312 w 352"/>
                  <a:gd name="T1" fmla="*/ 79 h 387"/>
                  <a:gd name="T2" fmla="*/ 286 w 352"/>
                  <a:gd name="T3" fmla="*/ 79 h 387"/>
                  <a:gd name="T4" fmla="*/ 265 w 352"/>
                  <a:gd name="T5" fmla="*/ 79 h 387"/>
                  <a:gd name="T6" fmla="*/ 249 w 352"/>
                  <a:gd name="T7" fmla="*/ 74 h 387"/>
                  <a:gd name="T8" fmla="*/ 222 w 352"/>
                  <a:gd name="T9" fmla="*/ 59 h 387"/>
                  <a:gd name="T10" fmla="*/ 168 w 352"/>
                  <a:gd name="T11" fmla="*/ 20 h 387"/>
                  <a:gd name="T12" fmla="*/ 137 w 352"/>
                  <a:gd name="T13" fmla="*/ 6 h 387"/>
                  <a:gd name="T14" fmla="*/ 129 w 352"/>
                  <a:gd name="T15" fmla="*/ 19 h 387"/>
                  <a:gd name="T16" fmla="*/ 119 w 352"/>
                  <a:gd name="T17" fmla="*/ 29 h 387"/>
                  <a:gd name="T18" fmla="*/ 107 w 352"/>
                  <a:gd name="T19" fmla="*/ 35 h 387"/>
                  <a:gd name="T20" fmla="*/ 86 w 352"/>
                  <a:gd name="T21" fmla="*/ 56 h 387"/>
                  <a:gd name="T22" fmla="*/ 53 w 352"/>
                  <a:gd name="T23" fmla="*/ 97 h 387"/>
                  <a:gd name="T24" fmla="*/ 30 w 352"/>
                  <a:gd name="T25" fmla="*/ 131 h 387"/>
                  <a:gd name="T26" fmla="*/ 17 w 352"/>
                  <a:gd name="T27" fmla="*/ 154 h 387"/>
                  <a:gd name="T28" fmla="*/ 7 w 352"/>
                  <a:gd name="T29" fmla="*/ 177 h 387"/>
                  <a:gd name="T30" fmla="*/ 0 w 352"/>
                  <a:gd name="T31" fmla="*/ 198 h 387"/>
                  <a:gd name="T32" fmla="*/ 0 w 352"/>
                  <a:gd name="T33" fmla="*/ 213 h 387"/>
                  <a:gd name="T34" fmla="*/ 3 w 352"/>
                  <a:gd name="T35" fmla="*/ 222 h 387"/>
                  <a:gd name="T36" fmla="*/ 9 w 352"/>
                  <a:gd name="T37" fmla="*/ 231 h 387"/>
                  <a:gd name="T38" fmla="*/ 24 w 352"/>
                  <a:gd name="T39" fmla="*/ 241 h 387"/>
                  <a:gd name="T40" fmla="*/ 39 w 352"/>
                  <a:gd name="T41" fmla="*/ 245 h 387"/>
                  <a:gd name="T42" fmla="*/ 52 w 352"/>
                  <a:gd name="T43" fmla="*/ 245 h 387"/>
                  <a:gd name="T44" fmla="*/ 63 w 352"/>
                  <a:gd name="T45" fmla="*/ 241 h 387"/>
                  <a:gd name="T46" fmla="*/ 73 w 352"/>
                  <a:gd name="T47" fmla="*/ 236 h 387"/>
                  <a:gd name="T48" fmla="*/ 78 w 352"/>
                  <a:gd name="T49" fmla="*/ 236 h 387"/>
                  <a:gd name="T50" fmla="*/ 80 w 352"/>
                  <a:gd name="T51" fmla="*/ 238 h 387"/>
                  <a:gd name="T52" fmla="*/ 80 w 352"/>
                  <a:gd name="T53" fmla="*/ 257 h 387"/>
                  <a:gd name="T54" fmla="*/ 76 w 352"/>
                  <a:gd name="T55" fmla="*/ 279 h 387"/>
                  <a:gd name="T56" fmla="*/ 71 w 352"/>
                  <a:gd name="T57" fmla="*/ 290 h 387"/>
                  <a:gd name="T58" fmla="*/ 73 w 352"/>
                  <a:gd name="T59" fmla="*/ 307 h 387"/>
                  <a:gd name="T60" fmla="*/ 80 w 352"/>
                  <a:gd name="T61" fmla="*/ 331 h 387"/>
                  <a:gd name="T62" fmla="*/ 89 w 352"/>
                  <a:gd name="T63" fmla="*/ 351 h 387"/>
                  <a:gd name="T64" fmla="*/ 122 w 352"/>
                  <a:gd name="T65" fmla="*/ 373 h 387"/>
                  <a:gd name="T66" fmla="*/ 142 w 352"/>
                  <a:gd name="T67" fmla="*/ 385 h 387"/>
                  <a:gd name="T68" fmla="*/ 152 w 352"/>
                  <a:gd name="T69" fmla="*/ 386 h 387"/>
                  <a:gd name="T70" fmla="*/ 163 w 352"/>
                  <a:gd name="T71" fmla="*/ 377 h 387"/>
                  <a:gd name="T72" fmla="*/ 173 w 352"/>
                  <a:gd name="T73" fmla="*/ 363 h 387"/>
                  <a:gd name="T74" fmla="*/ 178 w 352"/>
                  <a:gd name="T75" fmla="*/ 350 h 387"/>
                  <a:gd name="T76" fmla="*/ 181 w 352"/>
                  <a:gd name="T77" fmla="*/ 338 h 387"/>
                  <a:gd name="T78" fmla="*/ 184 w 352"/>
                  <a:gd name="T79" fmla="*/ 323 h 387"/>
                  <a:gd name="T80" fmla="*/ 195 w 352"/>
                  <a:gd name="T81" fmla="*/ 304 h 387"/>
                  <a:gd name="T82" fmla="*/ 216 w 352"/>
                  <a:gd name="T83" fmla="*/ 281 h 387"/>
                  <a:gd name="T84" fmla="*/ 238 w 352"/>
                  <a:gd name="T85" fmla="*/ 263 h 387"/>
                  <a:gd name="T86" fmla="*/ 264 w 352"/>
                  <a:gd name="T87" fmla="*/ 249 h 387"/>
                  <a:gd name="T88" fmla="*/ 300 w 352"/>
                  <a:gd name="T89" fmla="*/ 229 h 387"/>
                  <a:gd name="T90" fmla="*/ 324 w 352"/>
                  <a:gd name="T91" fmla="*/ 212 h 387"/>
                  <a:gd name="T92" fmla="*/ 338 w 352"/>
                  <a:gd name="T93" fmla="*/ 199 h 387"/>
                  <a:gd name="T94" fmla="*/ 346 w 352"/>
                  <a:gd name="T95" fmla="*/ 185 h 387"/>
                  <a:gd name="T96" fmla="*/ 352 w 352"/>
                  <a:gd name="T97" fmla="*/ 169 h 387"/>
                  <a:gd name="T98" fmla="*/ 351 w 352"/>
                  <a:gd name="T99" fmla="*/ 149 h 387"/>
                  <a:gd name="T100" fmla="*/ 344 w 352"/>
                  <a:gd name="T101" fmla="*/ 125 h 387"/>
                  <a:gd name="T102" fmla="*/ 330 w 352"/>
                  <a:gd name="T103" fmla="*/ 91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2" h="387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364"/>
              <p:cNvSpPr>
                <a:spLocks/>
              </p:cNvSpPr>
              <p:nvPr/>
            </p:nvSpPr>
            <p:spPr bwMode="auto">
              <a:xfrm>
                <a:off x="923" y="2662"/>
                <a:ext cx="17" cy="26"/>
              </a:xfrm>
              <a:custGeom>
                <a:avLst/>
                <a:gdLst>
                  <a:gd name="T0" fmla="*/ 14 w 52"/>
                  <a:gd name="T1" fmla="*/ 0 h 78"/>
                  <a:gd name="T2" fmla="*/ 20 w 52"/>
                  <a:gd name="T3" fmla="*/ 0 h 78"/>
                  <a:gd name="T4" fmla="*/ 25 w 52"/>
                  <a:gd name="T5" fmla="*/ 2 h 78"/>
                  <a:gd name="T6" fmla="*/ 30 w 52"/>
                  <a:gd name="T7" fmla="*/ 6 h 78"/>
                  <a:gd name="T8" fmla="*/ 36 w 52"/>
                  <a:gd name="T9" fmla="*/ 9 h 78"/>
                  <a:gd name="T10" fmla="*/ 40 w 52"/>
                  <a:gd name="T11" fmla="*/ 13 h 78"/>
                  <a:gd name="T12" fmla="*/ 45 w 52"/>
                  <a:gd name="T13" fmla="*/ 17 h 78"/>
                  <a:gd name="T14" fmla="*/ 47 w 52"/>
                  <a:gd name="T15" fmla="*/ 21 h 78"/>
                  <a:gd name="T16" fmla="*/ 48 w 52"/>
                  <a:gd name="T17" fmla="*/ 24 h 78"/>
                  <a:gd name="T18" fmla="*/ 51 w 52"/>
                  <a:gd name="T19" fmla="*/ 34 h 78"/>
                  <a:gd name="T20" fmla="*/ 52 w 52"/>
                  <a:gd name="T21" fmla="*/ 41 h 78"/>
                  <a:gd name="T22" fmla="*/ 51 w 52"/>
                  <a:gd name="T23" fmla="*/ 46 h 78"/>
                  <a:gd name="T24" fmla="*/ 49 w 52"/>
                  <a:gd name="T25" fmla="*/ 50 h 78"/>
                  <a:gd name="T26" fmla="*/ 47 w 52"/>
                  <a:gd name="T27" fmla="*/ 54 h 78"/>
                  <a:gd name="T28" fmla="*/ 44 w 52"/>
                  <a:gd name="T29" fmla="*/ 60 h 78"/>
                  <a:gd name="T30" fmla="*/ 41 w 52"/>
                  <a:gd name="T31" fmla="*/ 65 h 78"/>
                  <a:gd name="T32" fmla="*/ 41 w 52"/>
                  <a:gd name="T33" fmla="*/ 73 h 78"/>
                  <a:gd name="T34" fmla="*/ 29 w 52"/>
                  <a:gd name="T35" fmla="*/ 75 h 78"/>
                  <a:gd name="T36" fmla="*/ 16 w 52"/>
                  <a:gd name="T37" fmla="*/ 78 h 78"/>
                  <a:gd name="T38" fmla="*/ 11 w 52"/>
                  <a:gd name="T39" fmla="*/ 78 h 78"/>
                  <a:gd name="T40" fmla="*/ 5 w 52"/>
                  <a:gd name="T41" fmla="*/ 78 h 78"/>
                  <a:gd name="T42" fmla="*/ 4 w 52"/>
                  <a:gd name="T43" fmla="*/ 78 h 78"/>
                  <a:gd name="T44" fmla="*/ 2 w 52"/>
                  <a:gd name="T45" fmla="*/ 77 h 78"/>
                  <a:gd name="T46" fmla="*/ 2 w 52"/>
                  <a:gd name="T47" fmla="*/ 75 h 78"/>
                  <a:gd name="T48" fmla="*/ 1 w 52"/>
                  <a:gd name="T49" fmla="*/ 73 h 78"/>
                  <a:gd name="T50" fmla="*/ 0 w 52"/>
                  <a:gd name="T51" fmla="*/ 69 h 78"/>
                  <a:gd name="T52" fmla="*/ 1 w 52"/>
                  <a:gd name="T53" fmla="*/ 64 h 78"/>
                  <a:gd name="T54" fmla="*/ 3 w 52"/>
                  <a:gd name="T55" fmla="*/ 60 h 78"/>
                  <a:gd name="T56" fmla="*/ 7 w 52"/>
                  <a:gd name="T57" fmla="*/ 56 h 78"/>
                  <a:gd name="T58" fmla="*/ 17 w 52"/>
                  <a:gd name="T59" fmla="*/ 47 h 78"/>
                  <a:gd name="T60" fmla="*/ 28 w 52"/>
                  <a:gd name="T61" fmla="*/ 42 h 78"/>
                  <a:gd name="T62" fmla="*/ 24 w 52"/>
                  <a:gd name="T63" fmla="*/ 32 h 78"/>
                  <a:gd name="T64" fmla="*/ 21 w 52"/>
                  <a:gd name="T65" fmla="*/ 21 h 78"/>
                  <a:gd name="T66" fmla="*/ 18 w 52"/>
                  <a:gd name="T67" fmla="*/ 10 h 78"/>
                  <a:gd name="T68" fmla="*/ 14 w 52"/>
                  <a:gd name="T6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78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Freeform 365"/>
              <p:cNvSpPr>
                <a:spLocks/>
              </p:cNvSpPr>
              <p:nvPr/>
            </p:nvSpPr>
            <p:spPr bwMode="auto">
              <a:xfrm>
                <a:off x="912" y="2666"/>
                <a:ext cx="9" cy="10"/>
              </a:xfrm>
              <a:custGeom>
                <a:avLst/>
                <a:gdLst>
                  <a:gd name="T0" fmla="*/ 13 w 33"/>
                  <a:gd name="T1" fmla="*/ 6 h 30"/>
                  <a:gd name="T2" fmla="*/ 0 w 33"/>
                  <a:gd name="T3" fmla="*/ 24 h 30"/>
                  <a:gd name="T4" fmla="*/ 7 w 33"/>
                  <a:gd name="T5" fmla="*/ 25 h 30"/>
                  <a:gd name="T6" fmla="*/ 15 w 33"/>
                  <a:gd name="T7" fmla="*/ 27 h 30"/>
                  <a:gd name="T8" fmla="*/ 23 w 33"/>
                  <a:gd name="T9" fmla="*/ 29 h 30"/>
                  <a:gd name="T10" fmla="*/ 33 w 33"/>
                  <a:gd name="T11" fmla="*/ 30 h 30"/>
                  <a:gd name="T12" fmla="*/ 33 w 33"/>
                  <a:gd name="T13" fmla="*/ 0 h 30"/>
                  <a:gd name="T14" fmla="*/ 20 w 33"/>
                  <a:gd name="T15" fmla="*/ 0 h 30"/>
                  <a:gd name="T16" fmla="*/ 13 w 33"/>
                  <a:gd name="T1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5" name="Group 384"/>
            <p:cNvGrpSpPr>
              <a:grpSpLocks/>
            </p:cNvGrpSpPr>
            <p:nvPr>
              <p:custDataLst>
                <p:tags r:id="rId72"/>
              </p:custDataLst>
            </p:nvPr>
          </p:nvGrpSpPr>
          <p:grpSpPr bwMode="auto">
            <a:xfrm>
              <a:off x="3341688" y="3136900"/>
              <a:ext cx="80962" cy="82550"/>
              <a:chOff x="2352" y="2343"/>
              <a:chExt cx="65" cy="53"/>
            </a:xfrm>
          </p:grpSpPr>
          <p:sp>
            <p:nvSpPr>
              <p:cNvPr id="126" name="Freeform 385"/>
              <p:cNvSpPr>
                <a:spLocks/>
              </p:cNvSpPr>
              <p:nvPr/>
            </p:nvSpPr>
            <p:spPr bwMode="auto">
              <a:xfrm>
                <a:off x="2352" y="2343"/>
                <a:ext cx="16" cy="11"/>
              </a:xfrm>
              <a:custGeom>
                <a:avLst/>
                <a:gdLst>
                  <a:gd name="T0" fmla="*/ 46 w 51"/>
                  <a:gd name="T1" fmla="*/ 0 h 33"/>
                  <a:gd name="T2" fmla="*/ 0 w 51"/>
                  <a:gd name="T3" fmla="*/ 5 h 33"/>
                  <a:gd name="T4" fmla="*/ 4 w 51"/>
                  <a:gd name="T5" fmla="*/ 28 h 33"/>
                  <a:gd name="T6" fmla="*/ 10 w 51"/>
                  <a:gd name="T7" fmla="*/ 33 h 33"/>
                  <a:gd name="T8" fmla="*/ 35 w 51"/>
                  <a:gd name="T9" fmla="*/ 25 h 33"/>
                  <a:gd name="T10" fmla="*/ 48 w 51"/>
                  <a:gd name="T11" fmla="*/ 15 h 33"/>
                  <a:gd name="T12" fmla="*/ 51 w 51"/>
                  <a:gd name="T13" fmla="*/ 8 h 33"/>
                  <a:gd name="T14" fmla="*/ 46 w 51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33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386"/>
              <p:cNvSpPr>
                <a:spLocks/>
              </p:cNvSpPr>
              <p:nvPr/>
            </p:nvSpPr>
            <p:spPr bwMode="auto">
              <a:xfrm>
                <a:off x="2372" y="2354"/>
                <a:ext cx="20" cy="7"/>
              </a:xfrm>
              <a:custGeom>
                <a:avLst/>
                <a:gdLst>
                  <a:gd name="T0" fmla="*/ 61 w 61"/>
                  <a:gd name="T1" fmla="*/ 6 h 20"/>
                  <a:gd name="T2" fmla="*/ 53 w 61"/>
                  <a:gd name="T3" fmla="*/ 2 h 20"/>
                  <a:gd name="T4" fmla="*/ 0 w 61"/>
                  <a:gd name="T5" fmla="*/ 0 h 20"/>
                  <a:gd name="T6" fmla="*/ 2 w 61"/>
                  <a:gd name="T7" fmla="*/ 14 h 20"/>
                  <a:gd name="T8" fmla="*/ 7 w 61"/>
                  <a:gd name="T9" fmla="*/ 20 h 20"/>
                  <a:gd name="T10" fmla="*/ 18 w 61"/>
                  <a:gd name="T11" fmla="*/ 13 h 20"/>
                  <a:gd name="T12" fmla="*/ 61 w 61"/>
                  <a:gd name="T1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2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387"/>
              <p:cNvSpPr>
                <a:spLocks/>
              </p:cNvSpPr>
              <p:nvPr/>
            </p:nvSpPr>
            <p:spPr bwMode="auto">
              <a:xfrm>
                <a:off x="2407" y="2346"/>
                <a:ext cx="5" cy="12"/>
              </a:xfrm>
              <a:custGeom>
                <a:avLst/>
                <a:gdLst>
                  <a:gd name="T0" fmla="*/ 2 w 15"/>
                  <a:gd name="T1" fmla="*/ 0 h 36"/>
                  <a:gd name="T2" fmla="*/ 0 w 15"/>
                  <a:gd name="T3" fmla="*/ 20 h 36"/>
                  <a:gd name="T4" fmla="*/ 0 w 15"/>
                  <a:gd name="T5" fmla="*/ 36 h 36"/>
                  <a:gd name="T6" fmla="*/ 11 w 15"/>
                  <a:gd name="T7" fmla="*/ 35 h 36"/>
                  <a:gd name="T8" fmla="*/ 15 w 15"/>
                  <a:gd name="T9" fmla="*/ 14 h 36"/>
                  <a:gd name="T10" fmla="*/ 2 w 15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36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388"/>
              <p:cNvSpPr>
                <a:spLocks/>
              </p:cNvSpPr>
              <p:nvPr/>
            </p:nvSpPr>
            <p:spPr bwMode="auto">
              <a:xfrm>
                <a:off x="2406" y="2361"/>
                <a:ext cx="11" cy="11"/>
              </a:xfrm>
              <a:custGeom>
                <a:avLst/>
                <a:gdLst>
                  <a:gd name="T0" fmla="*/ 4 w 37"/>
                  <a:gd name="T1" fmla="*/ 4 h 33"/>
                  <a:gd name="T2" fmla="*/ 22 w 37"/>
                  <a:gd name="T3" fmla="*/ 0 h 33"/>
                  <a:gd name="T4" fmla="*/ 35 w 37"/>
                  <a:gd name="T5" fmla="*/ 6 h 33"/>
                  <a:gd name="T6" fmla="*/ 37 w 37"/>
                  <a:gd name="T7" fmla="*/ 22 h 33"/>
                  <a:gd name="T8" fmla="*/ 24 w 37"/>
                  <a:gd name="T9" fmla="*/ 33 h 33"/>
                  <a:gd name="T10" fmla="*/ 11 w 37"/>
                  <a:gd name="T11" fmla="*/ 33 h 33"/>
                  <a:gd name="T12" fmla="*/ 2 w 37"/>
                  <a:gd name="T13" fmla="*/ 24 h 33"/>
                  <a:gd name="T14" fmla="*/ 0 w 37"/>
                  <a:gd name="T15" fmla="*/ 16 h 33"/>
                  <a:gd name="T16" fmla="*/ 4 w 37"/>
                  <a:gd name="T1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3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Freeform 389"/>
              <p:cNvSpPr>
                <a:spLocks/>
              </p:cNvSpPr>
              <p:nvPr/>
            </p:nvSpPr>
            <p:spPr bwMode="auto">
              <a:xfrm>
                <a:off x="2388" y="2378"/>
                <a:ext cx="16" cy="18"/>
              </a:xfrm>
              <a:custGeom>
                <a:avLst/>
                <a:gdLst>
                  <a:gd name="T0" fmla="*/ 2 w 49"/>
                  <a:gd name="T1" fmla="*/ 0 h 54"/>
                  <a:gd name="T2" fmla="*/ 0 w 49"/>
                  <a:gd name="T3" fmla="*/ 0 h 54"/>
                  <a:gd name="T4" fmla="*/ 2 w 49"/>
                  <a:gd name="T5" fmla="*/ 50 h 54"/>
                  <a:gd name="T6" fmla="*/ 18 w 49"/>
                  <a:gd name="T7" fmla="*/ 54 h 54"/>
                  <a:gd name="T8" fmla="*/ 44 w 49"/>
                  <a:gd name="T9" fmla="*/ 45 h 54"/>
                  <a:gd name="T10" fmla="*/ 49 w 49"/>
                  <a:gd name="T11" fmla="*/ 31 h 54"/>
                  <a:gd name="T12" fmla="*/ 40 w 49"/>
                  <a:gd name="T13" fmla="*/ 21 h 54"/>
                  <a:gd name="T14" fmla="*/ 19 w 49"/>
                  <a:gd name="T15" fmla="*/ 8 h 54"/>
                  <a:gd name="T16" fmla="*/ 2 w 49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54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390"/>
              <p:cNvSpPr>
                <a:spLocks/>
              </p:cNvSpPr>
              <p:nvPr/>
            </p:nvSpPr>
            <p:spPr bwMode="auto">
              <a:xfrm>
                <a:off x="2374" y="2388"/>
                <a:ext cx="9" cy="7"/>
              </a:xfrm>
              <a:custGeom>
                <a:avLst/>
                <a:gdLst>
                  <a:gd name="T0" fmla="*/ 18 w 26"/>
                  <a:gd name="T1" fmla="*/ 0 h 22"/>
                  <a:gd name="T2" fmla="*/ 3 w 26"/>
                  <a:gd name="T3" fmla="*/ 2 h 22"/>
                  <a:gd name="T4" fmla="*/ 0 w 26"/>
                  <a:gd name="T5" fmla="*/ 15 h 22"/>
                  <a:gd name="T6" fmla="*/ 6 w 26"/>
                  <a:gd name="T7" fmla="*/ 21 h 22"/>
                  <a:gd name="T8" fmla="*/ 19 w 26"/>
                  <a:gd name="T9" fmla="*/ 22 h 22"/>
                  <a:gd name="T10" fmla="*/ 26 w 26"/>
                  <a:gd name="T11" fmla="*/ 11 h 22"/>
                  <a:gd name="T12" fmla="*/ 18 w 26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2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C0C0C0"/>
              </a:solidFill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6" name="Group 391"/>
            <p:cNvGrpSpPr>
              <a:grpSpLocks/>
            </p:cNvGrpSpPr>
            <p:nvPr>
              <p:custDataLst>
                <p:tags r:id="rId73"/>
              </p:custDataLst>
            </p:nvPr>
          </p:nvGrpSpPr>
          <p:grpSpPr bwMode="auto">
            <a:xfrm>
              <a:off x="1187450" y="1196975"/>
              <a:ext cx="1897063" cy="1133475"/>
              <a:chOff x="527" y="1110"/>
              <a:chExt cx="1410" cy="709"/>
            </a:xfrm>
            <a:solidFill>
              <a:srgbClr val="0094D7"/>
            </a:solidFill>
          </p:grpSpPr>
          <p:sp>
            <p:nvSpPr>
              <p:cNvPr id="84" name="Freeform 392"/>
              <p:cNvSpPr>
                <a:spLocks/>
              </p:cNvSpPr>
              <p:nvPr/>
            </p:nvSpPr>
            <p:spPr bwMode="auto">
              <a:xfrm>
                <a:off x="1401" y="1427"/>
                <a:ext cx="31" cy="17"/>
              </a:xfrm>
              <a:custGeom>
                <a:avLst/>
                <a:gdLst>
                  <a:gd name="T0" fmla="*/ 0 w 98"/>
                  <a:gd name="T1" fmla="*/ 41 h 54"/>
                  <a:gd name="T2" fmla="*/ 5 w 98"/>
                  <a:gd name="T3" fmla="*/ 46 h 54"/>
                  <a:gd name="T4" fmla="*/ 13 w 98"/>
                  <a:gd name="T5" fmla="*/ 50 h 54"/>
                  <a:gd name="T6" fmla="*/ 23 w 98"/>
                  <a:gd name="T7" fmla="*/ 53 h 54"/>
                  <a:gd name="T8" fmla="*/ 32 w 98"/>
                  <a:gd name="T9" fmla="*/ 54 h 54"/>
                  <a:gd name="T10" fmla="*/ 38 w 98"/>
                  <a:gd name="T11" fmla="*/ 54 h 54"/>
                  <a:gd name="T12" fmla="*/ 45 w 98"/>
                  <a:gd name="T13" fmla="*/ 53 h 54"/>
                  <a:gd name="T14" fmla="*/ 50 w 98"/>
                  <a:gd name="T15" fmla="*/ 51 h 54"/>
                  <a:gd name="T16" fmla="*/ 56 w 98"/>
                  <a:gd name="T17" fmla="*/ 49 h 54"/>
                  <a:gd name="T18" fmla="*/ 67 w 98"/>
                  <a:gd name="T19" fmla="*/ 42 h 54"/>
                  <a:gd name="T20" fmla="*/ 75 w 98"/>
                  <a:gd name="T21" fmla="*/ 35 h 54"/>
                  <a:gd name="T22" fmla="*/ 84 w 98"/>
                  <a:gd name="T23" fmla="*/ 28 h 54"/>
                  <a:gd name="T24" fmla="*/ 91 w 98"/>
                  <a:gd name="T25" fmla="*/ 20 h 54"/>
                  <a:gd name="T26" fmla="*/ 95 w 98"/>
                  <a:gd name="T27" fmla="*/ 12 h 54"/>
                  <a:gd name="T28" fmla="*/ 98 w 98"/>
                  <a:gd name="T29" fmla="*/ 4 h 54"/>
                  <a:gd name="T30" fmla="*/ 91 w 98"/>
                  <a:gd name="T31" fmla="*/ 2 h 54"/>
                  <a:gd name="T32" fmla="*/ 83 w 98"/>
                  <a:gd name="T33" fmla="*/ 0 h 54"/>
                  <a:gd name="T34" fmla="*/ 75 w 98"/>
                  <a:gd name="T35" fmla="*/ 0 h 54"/>
                  <a:gd name="T36" fmla="*/ 68 w 98"/>
                  <a:gd name="T37" fmla="*/ 0 h 54"/>
                  <a:gd name="T38" fmla="*/ 59 w 98"/>
                  <a:gd name="T39" fmla="*/ 1 h 54"/>
                  <a:gd name="T40" fmla="*/ 51 w 98"/>
                  <a:gd name="T41" fmla="*/ 3 h 54"/>
                  <a:gd name="T42" fmla="*/ 43 w 98"/>
                  <a:gd name="T43" fmla="*/ 6 h 54"/>
                  <a:gd name="T44" fmla="*/ 37 w 98"/>
                  <a:gd name="T45" fmla="*/ 9 h 54"/>
                  <a:gd name="T46" fmla="*/ 23 w 98"/>
                  <a:gd name="T47" fmla="*/ 17 h 54"/>
                  <a:gd name="T48" fmla="*/ 12 w 98"/>
                  <a:gd name="T49" fmla="*/ 25 h 54"/>
                  <a:gd name="T50" fmla="*/ 7 w 98"/>
                  <a:gd name="T51" fmla="*/ 29 h 54"/>
                  <a:gd name="T52" fmla="*/ 4 w 98"/>
                  <a:gd name="T53" fmla="*/ 33 h 54"/>
                  <a:gd name="T54" fmla="*/ 1 w 98"/>
                  <a:gd name="T55" fmla="*/ 37 h 54"/>
                  <a:gd name="T56" fmla="*/ 0 w 98"/>
                  <a:gd name="T57" fmla="*/ 4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393"/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27 h 28"/>
                  <a:gd name="T2" fmla="*/ 11 w 67"/>
                  <a:gd name="T3" fmla="*/ 28 h 28"/>
                  <a:gd name="T4" fmla="*/ 21 w 67"/>
                  <a:gd name="T5" fmla="*/ 27 h 28"/>
                  <a:gd name="T6" fmla="*/ 31 w 67"/>
                  <a:gd name="T7" fmla="*/ 25 h 28"/>
                  <a:gd name="T8" fmla="*/ 41 w 67"/>
                  <a:gd name="T9" fmla="*/ 21 h 28"/>
                  <a:gd name="T10" fmla="*/ 49 w 67"/>
                  <a:gd name="T11" fmla="*/ 17 h 28"/>
                  <a:gd name="T12" fmla="*/ 57 w 67"/>
                  <a:gd name="T13" fmla="*/ 12 h 28"/>
                  <a:gd name="T14" fmla="*/ 63 w 67"/>
                  <a:gd name="T15" fmla="*/ 7 h 28"/>
                  <a:gd name="T16" fmla="*/ 67 w 67"/>
                  <a:gd name="T17" fmla="*/ 3 h 28"/>
                  <a:gd name="T18" fmla="*/ 57 w 67"/>
                  <a:gd name="T19" fmla="*/ 1 h 28"/>
                  <a:gd name="T20" fmla="*/ 46 w 67"/>
                  <a:gd name="T21" fmla="*/ 0 h 28"/>
                  <a:gd name="T22" fmla="*/ 36 w 67"/>
                  <a:gd name="T23" fmla="*/ 1 h 28"/>
                  <a:gd name="T24" fmla="*/ 26 w 67"/>
                  <a:gd name="T25" fmla="*/ 3 h 28"/>
                  <a:gd name="T26" fmla="*/ 17 w 67"/>
                  <a:gd name="T27" fmla="*/ 7 h 28"/>
                  <a:gd name="T28" fmla="*/ 10 w 67"/>
                  <a:gd name="T29" fmla="*/ 12 h 28"/>
                  <a:gd name="T30" fmla="*/ 7 w 67"/>
                  <a:gd name="T31" fmla="*/ 15 h 28"/>
                  <a:gd name="T32" fmla="*/ 4 w 67"/>
                  <a:gd name="T33" fmla="*/ 19 h 28"/>
                  <a:gd name="T34" fmla="*/ 2 w 67"/>
                  <a:gd name="T35" fmla="*/ 22 h 28"/>
                  <a:gd name="T36" fmla="*/ 0 w 67"/>
                  <a:gd name="T37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Freeform 394"/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18 h 36"/>
                  <a:gd name="T2" fmla="*/ 1 w 32"/>
                  <a:gd name="T3" fmla="*/ 24 h 36"/>
                  <a:gd name="T4" fmla="*/ 4 w 32"/>
                  <a:gd name="T5" fmla="*/ 29 h 36"/>
                  <a:gd name="T6" fmla="*/ 6 w 32"/>
                  <a:gd name="T7" fmla="*/ 32 h 36"/>
                  <a:gd name="T8" fmla="*/ 8 w 32"/>
                  <a:gd name="T9" fmla="*/ 34 h 36"/>
                  <a:gd name="T10" fmla="*/ 11 w 32"/>
                  <a:gd name="T11" fmla="*/ 36 h 36"/>
                  <a:gd name="T12" fmla="*/ 13 w 32"/>
                  <a:gd name="T13" fmla="*/ 36 h 36"/>
                  <a:gd name="T14" fmla="*/ 32 w 32"/>
                  <a:gd name="T15" fmla="*/ 36 h 36"/>
                  <a:gd name="T16" fmla="*/ 32 w 32"/>
                  <a:gd name="T17" fmla="*/ 22 h 36"/>
                  <a:gd name="T18" fmla="*/ 31 w 32"/>
                  <a:gd name="T19" fmla="*/ 14 h 36"/>
                  <a:gd name="T20" fmla="*/ 30 w 32"/>
                  <a:gd name="T21" fmla="*/ 7 h 36"/>
                  <a:gd name="T22" fmla="*/ 26 w 32"/>
                  <a:gd name="T23" fmla="*/ 0 h 36"/>
                  <a:gd name="T24" fmla="*/ 19 w 32"/>
                  <a:gd name="T25" fmla="*/ 2 h 36"/>
                  <a:gd name="T26" fmla="*/ 11 w 32"/>
                  <a:gd name="T27" fmla="*/ 7 h 36"/>
                  <a:gd name="T28" fmla="*/ 6 w 32"/>
                  <a:gd name="T29" fmla="*/ 10 h 36"/>
                  <a:gd name="T30" fmla="*/ 3 w 32"/>
                  <a:gd name="T31" fmla="*/ 13 h 36"/>
                  <a:gd name="T32" fmla="*/ 1 w 32"/>
                  <a:gd name="T33" fmla="*/ 16 h 36"/>
                  <a:gd name="T34" fmla="*/ 0 w 32"/>
                  <a:gd name="T35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Freeform 395"/>
              <p:cNvSpPr>
                <a:spLocks/>
              </p:cNvSpPr>
              <p:nvPr/>
            </p:nvSpPr>
            <p:spPr bwMode="auto">
              <a:xfrm>
                <a:off x="1279" y="1314"/>
                <a:ext cx="46" cy="17"/>
              </a:xfrm>
              <a:custGeom>
                <a:avLst/>
                <a:gdLst>
                  <a:gd name="T0" fmla="*/ 0 w 146"/>
                  <a:gd name="T1" fmla="*/ 43 h 52"/>
                  <a:gd name="T2" fmla="*/ 11 w 146"/>
                  <a:gd name="T3" fmla="*/ 46 h 52"/>
                  <a:gd name="T4" fmla="*/ 22 w 146"/>
                  <a:gd name="T5" fmla="*/ 48 h 52"/>
                  <a:gd name="T6" fmla="*/ 33 w 146"/>
                  <a:gd name="T7" fmla="*/ 51 h 52"/>
                  <a:gd name="T8" fmla="*/ 43 w 146"/>
                  <a:gd name="T9" fmla="*/ 52 h 52"/>
                  <a:gd name="T10" fmla="*/ 63 w 146"/>
                  <a:gd name="T11" fmla="*/ 52 h 52"/>
                  <a:gd name="T12" fmla="*/ 82 w 146"/>
                  <a:gd name="T13" fmla="*/ 51 h 52"/>
                  <a:gd name="T14" fmla="*/ 117 w 146"/>
                  <a:gd name="T15" fmla="*/ 46 h 52"/>
                  <a:gd name="T16" fmla="*/ 146 w 146"/>
                  <a:gd name="T17" fmla="*/ 43 h 52"/>
                  <a:gd name="T18" fmla="*/ 144 w 146"/>
                  <a:gd name="T19" fmla="*/ 36 h 52"/>
                  <a:gd name="T20" fmla="*/ 142 w 146"/>
                  <a:gd name="T21" fmla="*/ 30 h 52"/>
                  <a:gd name="T22" fmla="*/ 139 w 146"/>
                  <a:gd name="T23" fmla="*/ 24 h 52"/>
                  <a:gd name="T24" fmla="*/ 137 w 146"/>
                  <a:gd name="T25" fmla="*/ 19 h 52"/>
                  <a:gd name="T26" fmla="*/ 134 w 146"/>
                  <a:gd name="T27" fmla="*/ 15 h 52"/>
                  <a:gd name="T28" fmla="*/ 129 w 146"/>
                  <a:gd name="T29" fmla="*/ 11 h 52"/>
                  <a:gd name="T30" fmla="*/ 125 w 146"/>
                  <a:gd name="T31" fmla="*/ 8 h 52"/>
                  <a:gd name="T32" fmla="*/ 121 w 146"/>
                  <a:gd name="T33" fmla="*/ 6 h 52"/>
                  <a:gd name="T34" fmla="*/ 111 w 146"/>
                  <a:gd name="T35" fmla="*/ 2 h 52"/>
                  <a:gd name="T36" fmla="*/ 101 w 146"/>
                  <a:gd name="T37" fmla="*/ 0 h 52"/>
                  <a:gd name="T38" fmla="*/ 89 w 146"/>
                  <a:gd name="T39" fmla="*/ 1 h 52"/>
                  <a:gd name="T40" fmla="*/ 78 w 146"/>
                  <a:gd name="T41" fmla="*/ 2 h 52"/>
                  <a:gd name="T42" fmla="*/ 66 w 146"/>
                  <a:gd name="T43" fmla="*/ 5 h 52"/>
                  <a:gd name="T44" fmla="*/ 54 w 146"/>
                  <a:gd name="T45" fmla="*/ 9 h 52"/>
                  <a:gd name="T46" fmla="*/ 43 w 146"/>
                  <a:gd name="T47" fmla="*/ 14 h 52"/>
                  <a:gd name="T48" fmla="*/ 32 w 146"/>
                  <a:gd name="T49" fmla="*/ 19 h 52"/>
                  <a:gd name="T50" fmla="*/ 22 w 146"/>
                  <a:gd name="T51" fmla="*/ 25 h 52"/>
                  <a:gd name="T52" fmla="*/ 13 w 146"/>
                  <a:gd name="T53" fmla="*/ 31 h 52"/>
                  <a:gd name="T54" fmla="*/ 5 w 146"/>
                  <a:gd name="T55" fmla="*/ 37 h 52"/>
                  <a:gd name="T56" fmla="*/ 0 w 146"/>
                  <a:gd name="T57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6" h="52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Freeform 396"/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60 w 60"/>
                  <a:gd name="T1" fmla="*/ 0 h 31"/>
                  <a:gd name="T2" fmla="*/ 49 w 60"/>
                  <a:gd name="T3" fmla="*/ 0 h 31"/>
                  <a:gd name="T4" fmla="*/ 38 w 60"/>
                  <a:gd name="T5" fmla="*/ 0 h 31"/>
                  <a:gd name="T6" fmla="*/ 31 w 60"/>
                  <a:gd name="T7" fmla="*/ 0 h 31"/>
                  <a:gd name="T8" fmla="*/ 27 w 60"/>
                  <a:gd name="T9" fmla="*/ 0 h 31"/>
                  <a:gd name="T10" fmla="*/ 18 w 60"/>
                  <a:gd name="T11" fmla="*/ 0 h 31"/>
                  <a:gd name="T12" fmla="*/ 9 w 60"/>
                  <a:gd name="T13" fmla="*/ 2 h 31"/>
                  <a:gd name="T14" fmla="*/ 5 w 60"/>
                  <a:gd name="T15" fmla="*/ 3 h 31"/>
                  <a:gd name="T16" fmla="*/ 2 w 60"/>
                  <a:gd name="T17" fmla="*/ 5 h 31"/>
                  <a:gd name="T18" fmla="*/ 1 w 60"/>
                  <a:gd name="T19" fmla="*/ 8 h 31"/>
                  <a:gd name="T20" fmla="*/ 0 w 60"/>
                  <a:gd name="T21" fmla="*/ 12 h 31"/>
                  <a:gd name="T22" fmla="*/ 1 w 60"/>
                  <a:gd name="T23" fmla="*/ 15 h 31"/>
                  <a:gd name="T24" fmla="*/ 2 w 60"/>
                  <a:gd name="T25" fmla="*/ 18 h 31"/>
                  <a:gd name="T26" fmla="*/ 5 w 60"/>
                  <a:gd name="T27" fmla="*/ 22 h 31"/>
                  <a:gd name="T28" fmla="*/ 9 w 60"/>
                  <a:gd name="T29" fmla="*/ 24 h 31"/>
                  <a:gd name="T30" fmla="*/ 12 w 60"/>
                  <a:gd name="T31" fmla="*/ 27 h 31"/>
                  <a:gd name="T32" fmla="*/ 18 w 60"/>
                  <a:gd name="T33" fmla="*/ 29 h 31"/>
                  <a:gd name="T34" fmla="*/ 22 w 60"/>
                  <a:gd name="T35" fmla="*/ 31 h 31"/>
                  <a:gd name="T36" fmla="*/ 27 w 60"/>
                  <a:gd name="T37" fmla="*/ 31 h 31"/>
                  <a:gd name="T38" fmla="*/ 32 w 60"/>
                  <a:gd name="T39" fmla="*/ 30 h 31"/>
                  <a:gd name="T40" fmla="*/ 37 w 60"/>
                  <a:gd name="T41" fmla="*/ 28 h 31"/>
                  <a:gd name="T42" fmla="*/ 43 w 60"/>
                  <a:gd name="T43" fmla="*/ 24 h 31"/>
                  <a:gd name="T44" fmla="*/ 48 w 60"/>
                  <a:gd name="T45" fmla="*/ 18 h 31"/>
                  <a:gd name="T46" fmla="*/ 57 w 60"/>
                  <a:gd name="T47" fmla="*/ 10 h 31"/>
                  <a:gd name="T48" fmla="*/ 60 w 60"/>
                  <a:gd name="T49" fmla="*/ 6 h 31"/>
                  <a:gd name="T50" fmla="*/ 60 w 60"/>
                  <a:gd name="T5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Freeform 397"/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43 h 62"/>
                  <a:gd name="T2" fmla="*/ 1 w 80"/>
                  <a:gd name="T3" fmla="*/ 46 h 62"/>
                  <a:gd name="T4" fmla="*/ 1 w 80"/>
                  <a:gd name="T5" fmla="*/ 49 h 62"/>
                  <a:gd name="T6" fmla="*/ 3 w 80"/>
                  <a:gd name="T7" fmla="*/ 51 h 62"/>
                  <a:gd name="T8" fmla="*/ 4 w 80"/>
                  <a:gd name="T9" fmla="*/ 53 h 62"/>
                  <a:gd name="T10" fmla="*/ 10 w 80"/>
                  <a:gd name="T11" fmla="*/ 57 h 62"/>
                  <a:gd name="T12" fmla="*/ 15 w 80"/>
                  <a:gd name="T13" fmla="*/ 59 h 62"/>
                  <a:gd name="T14" fmla="*/ 28 w 80"/>
                  <a:gd name="T15" fmla="*/ 62 h 62"/>
                  <a:gd name="T16" fmla="*/ 40 w 80"/>
                  <a:gd name="T17" fmla="*/ 62 h 62"/>
                  <a:gd name="T18" fmla="*/ 45 w 80"/>
                  <a:gd name="T19" fmla="*/ 62 h 62"/>
                  <a:gd name="T20" fmla="*/ 49 w 80"/>
                  <a:gd name="T21" fmla="*/ 59 h 62"/>
                  <a:gd name="T22" fmla="*/ 54 w 80"/>
                  <a:gd name="T23" fmla="*/ 57 h 62"/>
                  <a:gd name="T24" fmla="*/ 58 w 80"/>
                  <a:gd name="T25" fmla="*/ 54 h 62"/>
                  <a:gd name="T26" fmla="*/ 65 w 80"/>
                  <a:gd name="T27" fmla="*/ 47 h 62"/>
                  <a:gd name="T28" fmla="*/ 70 w 80"/>
                  <a:gd name="T29" fmla="*/ 38 h 62"/>
                  <a:gd name="T30" fmla="*/ 74 w 80"/>
                  <a:gd name="T31" fmla="*/ 28 h 62"/>
                  <a:gd name="T32" fmla="*/ 78 w 80"/>
                  <a:gd name="T33" fmla="*/ 18 h 62"/>
                  <a:gd name="T34" fmla="*/ 79 w 80"/>
                  <a:gd name="T35" fmla="*/ 8 h 62"/>
                  <a:gd name="T36" fmla="*/ 80 w 80"/>
                  <a:gd name="T37" fmla="*/ 0 h 62"/>
                  <a:gd name="T38" fmla="*/ 71 w 80"/>
                  <a:gd name="T39" fmla="*/ 0 h 62"/>
                  <a:gd name="T40" fmla="*/ 59 w 80"/>
                  <a:gd name="T41" fmla="*/ 3 h 62"/>
                  <a:gd name="T42" fmla="*/ 46 w 80"/>
                  <a:gd name="T43" fmla="*/ 8 h 62"/>
                  <a:gd name="T44" fmla="*/ 33 w 80"/>
                  <a:gd name="T45" fmla="*/ 13 h 62"/>
                  <a:gd name="T46" fmla="*/ 21 w 80"/>
                  <a:gd name="T47" fmla="*/ 19 h 62"/>
                  <a:gd name="T48" fmla="*/ 10 w 80"/>
                  <a:gd name="T49" fmla="*/ 26 h 62"/>
                  <a:gd name="T50" fmla="*/ 6 w 80"/>
                  <a:gd name="T51" fmla="*/ 30 h 62"/>
                  <a:gd name="T52" fmla="*/ 3 w 80"/>
                  <a:gd name="T53" fmla="*/ 34 h 62"/>
                  <a:gd name="T54" fmla="*/ 1 w 80"/>
                  <a:gd name="T55" fmla="*/ 39 h 62"/>
                  <a:gd name="T56" fmla="*/ 0 w 80"/>
                  <a:gd name="T57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Freeform 398"/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80 w 106"/>
                  <a:gd name="T1" fmla="*/ 13 h 49"/>
                  <a:gd name="T2" fmla="*/ 72 w 106"/>
                  <a:gd name="T3" fmla="*/ 12 h 49"/>
                  <a:gd name="T4" fmla="*/ 66 w 106"/>
                  <a:gd name="T5" fmla="*/ 11 h 49"/>
                  <a:gd name="T6" fmla="*/ 59 w 106"/>
                  <a:gd name="T7" fmla="*/ 8 h 49"/>
                  <a:gd name="T8" fmla="*/ 53 w 106"/>
                  <a:gd name="T9" fmla="*/ 6 h 49"/>
                  <a:gd name="T10" fmla="*/ 47 w 106"/>
                  <a:gd name="T11" fmla="*/ 4 h 49"/>
                  <a:gd name="T12" fmla="*/ 41 w 106"/>
                  <a:gd name="T13" fmla="*/ 2 h 49"/>
                  <a:gd name="T14" fmla="*/ 34 w 106"/>
                  <a:gd name="T15" fmla="*/ 0 h 49"/>
                  <a:gd name="T16" fmla="*/ 26 w 106"/>
                  <a:gd name="T17" fmla="*/ 0 h 49"/>
                  <a:gd name="T18" fmla="*/ 15 w 106"/>
                  <a:gd name="T19" fmla="*/ 0 h 49"/>
                  <a:gd name="T20" fmla="*/ 0 w 106"/>
                  <a:gd name="T21" fmla="*/ 0 h 49"/>
                  <a:gd name="T22" fmla="*/ 9 w 106"/>
                  <a:gd name="T23" fmla="*/ 11 h 49"/>
                  <a:gd name="T24" fmla="*/ 17 w 106"/>
                  <a:gd name="T25" fmla="*/ 21 h 49"/>
                  <a:gd name="T26" fmla="*/ 26 w 106"/>
                  <a:gd name="T27" fmla="*/ 29 h 49"/>
                  <a:gd name="T28" fmla="*/ 34 w 106"/>
                  <a:gd name="T29" fmla="*/ 36 h 49"/>
                  <a:gd name="T30" fmla="*/ 42 w 106"/>
                  <a:gd name="T31" fmla="*/ 42 h 49"/>
                  <a:gd name="T32" fmla="*/ 52 w 106"/>
                  <a:gd name="T33" fmla="*/ 46 h 49"/>
                  <a:gd name="T34" fmla="*/ 61 w 106"/>
                  <a:gd name="T35" fmla="*/ 48 h 49"/>
                  <a:gd name="T36" fmla="*/ 72 w 106"/>
                  <a:gd name="T37" fmla="*/ 49 h 49"/>
                  <a:gd name="T38" fmla="*/ 79 w 106"/>
                  <a:gd name="T39" fmla="*/ 48 h 49"/>
                  <a:gd name="T40" fmla="*/ 87 w 106"/>
                  <a:gd name="T41" fmla="*/ 45 h 49"/>
                  <a:gd name="T42" fmla="*/ 97 w 106"/>
                  <a:gd name="T43" fmla="*/ 39 h 49"/>
                  <a:gd name="T44" fmla="*/ 106 w 106"/>
                  <a:gd name="T45" fmla="*/ 31 h 49"/>
                  <a:gd name="T46" fmla="*/ 101 w 106"/>
                  <a:gd name="T47" fmla="*/ 30 h 49"/>
                  <a:gd name="T48" fmla="*/ 98 w 106"/>
                  <a:gd name="T49" fmla="*/ 28 h 49"/>
                  <a:gd name="T50" fmla="*/ 93 w 106"/>
                  <a:gd name="T51" fmla="*/ 25 h 49"/>
                  <a:gd name="T52" fmla="*/ 90 w 106"/>
                  <a:gd name="T53" fmla="*/ 22 h 49"/>
                  <a:gd name="T54" fmla="*/ 88 w 106"/>
                  <a:gd name="T55" fmla="*/ 19 h 49"/>
                  <a:gd name="T56" fmla="*/ 84 w 106"/>
                  <a:gd name="T57" fmla="*/ 16 h 49"/>
                  <a:gd name="T58" fmla="*/ 82 w 106"/>
                  <a:gd name="T59" fmla="*/ 14 h 49"/>
                  <a:gd name="T60" fmla="*/ 80 w 106"/>
                  <a:gd name="T61" fmla="*/ 1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399"/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19 h 22"/>
                  <a:gd name="T2" fmla="*/ 5 w 47"/>
                  <a:gd name="T3" fmla="*/ 21 h 22"/>
                  <a:gd name="T4" fmla="*/ 12 w 47"/>
                  <a:gd name="T5" fmla="*/ 22 h 22"/>
                  <a:gd name="T6" fmla="*/ 18 w 47"/>
                  <a:gd name="T7" fmla="*/ 22 h 22"/>
                  <a:gd name="T8" fmla="*/ 26 w 47"/>
                  <a:gd name="T9" fmla="*/ 21 h 22"/>
                  <a:gd name="T10" fmla="*/ 33 w 47"/>
                  <a:gd name="T11" fmla="*/ 19 h 22"/>
                  <a:gd name="T12" fmla="*/ 38 w 47"/>
                  <a:gd name="T13" fmla="*/ 15 h 22"/>
                  <a:gd name="T14" fmla="*/ 41 w 47"/>
                  <a:gd name="T15" fmla="*/ 12 h 22"/>
                  <a:gd name="T16" fmla="*/ 44 w 47"/>
                  <a:gd name="T17" fmla="*/ 9 h 22"/>
                  <a:gd name="T18" fmla="*/ 45 w 47"/>
                  <a:gd name="T19" fmla="*/ 5 h 22"/>
                  <a:gd name="T20" fmla="*/ 47 w 47"/>
                  <a:gd name="T21" fmla="*/ 0 h 22"/>
                  <a:gd name="T22" fmla="*/ 0 w 47"/>
                  <a:gd name="T23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Freeform 400"/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53 w 53"/>
                  <a:gd name="T1" fmla="*/ 0 h 32"/>
                  <a:gd name="T2" fmla="*/ 37 w 53"/>
                  <a:gd name="T3" fmla="*/ 9 h 32"/>
                  <a:gd name="T4" fmla="*/ 23 w 53"/>
                  <a:gd name="T5" fmla="*/ 18 h 32"/>
                  <a:gd name="T6" fmla="*/ 11 w 53"/>
                  <a:gd name="T7" fmla="*/ 26 h 32"/>
                  <a:gd name="T8" fmla="*/ 0 w 53"/>
                  <a:gd name="T9" fmla="*/ 32 h 32"/>
                  <a:gd name="T10" fmla="*/ 13 w 53"/>
                  <a:gd name="T11" fmla="*/ 32 h 32"/>
                  <a:gd name="T12" fmla="*/ 26 w 53"/>
                  <a:gd name="T13" fmla="*/ 32 h 32"/>
                  <a:gd name="T14" fmla="*/ 39 w 53"/>
                  <a:gd name="T15" fmla="*/ 32 h 32"/>
                  <a:gd name="T16" fmla="*/ 53 w 53"/>
                  <a:gd name="T17" fmla="*/ 32 h 32"/>
                  <a:gd name="T18" fmla="*/ 53 w 53"/>
                  <a:gd name="T19" fmla="*/ 24 h 32"/>
                  <a:gd name="T20" fmla="*/ 53 w 53"/>
                  <a:gd name="T21" fmla="*/ 16 h 32"/>
                  <a:gd name="T22" fmla="*/ 53 w 53"/>
                  <a:gd name="T23" fmla="*/ 9 h 32"/>
                  <a:gd name="T24" fmla="*/ 53 w 53"/>
                  <a:gd name="T2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401"/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27 w 46"/>
                  <a:gd name="T1" fmla="*/ 3 h 34"/>
                  <a:gd name="T2" fmla="*/ 0 w 46"/>
                  <a:gd name="T3" fmla="*/ 16 h 34"/>
                  <a:gd name="T4" fmla="*/ 0 w 46"/>
                  <a:gd name="T5" fmla="*/ 34 h 34"/>
                  <a:gd name="T6" fmla="*/ 27 w 46"/>
                  <a:gd name="T7" fmla="*/ 34 h 34"/>
                  <a:gd name="T8" fmla="*/ 31 w 46"/>
                  <a:gd name="T9" fmla="*/ 32 h 34"/>
                  <a:gd name="T10" fmla="*/ 35 w 46"/>
                  <a:gd name="T11" fmla="*/ 28 h 34"/>
                  <a:gd name="T12" fmla="*/ 39 w 46"/>
                  <a:gd name="T13" fmla="*/ 25 h 34"/>
                  <a:gd name="T14" fmla="*/ 42 w 46"/>
                  <a:gd name="T15" fmla="*/ 21 h 34"/>
                  <a:gd name="T16" fmla="*/ 44 w 46"/>
                  <a:gd name="T17" fmla="*/ 17 h 34"/>
                  <a:gd name="T18" fmla="*/ 45 w 46"/>
                  <a:gd name="T19" fmla="*/ 13 h 34"/>
                  <a:gd name="T20" fmla="*/ 46 w 46"/>
                  <a:gd name="T21" fmla="*/ 8 h 34"/>
                  <a:gd name="T22" fmla="*/ 46 w 46"/>
                  <a:gd name="T23" fmla="*/ 3 h 34"/>
                  <a:gd name="T24" fmla="*/ 46 w 46"/>
                  <a:gd name="T25" fmla="*/ 1 h 34"/>
                  <a:gd name="T26" fmla="*/ 44 w 46"/>
                  <a:gd name="T27" fmla="*/ 0 h 34"/>
                  <a:gd name="T28" fmla="*/ 42 w 46"/>
                  <a:gd name="T29" fmla="*/ 0 h 34"/>
                  <a:gd name="T30" fmla="*/ 39 w 46"/>
                  <a:gd name="T31" fmla="*/ 0 h 34"/>
                  <a:gd name="T32" fmla="*/ 32 w 46"/>
                  <a:gd name="T33" fmla="*/ 2 h 34"/>
                  <a:gd name="T34" fmla="*/ 27 w 46"/>
                  <a:gd name="T35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402"/>
              <p:cNvSpPr>
                <a:spLocks/>
              </p:cNvSpPr>
              <p:nvPr/>
            </p:nvSpPr>
            <p:spPr bwMode="auto">
              <a:xfrm>
                <a:off x="1305" y="1224"/>
                <a:ext cx="16" cy="8"/>
              </a:xfrm>
              <a:custGeom>
                <a:avLst/>
                <a:gdLst>
                  <a:gd name="T0" fmla="*/ 0 w 48"/>
                  <a:gd name="T1" fmla="*/ 25 h 25"/>
                  <a:gd name="T2" fmla="*/ 14 w 48"/>
                  <a:gd name="T3" fmla="*/ 25 h 25"/>
                  <a:gd name="T4" fmla="*/ 28 w 48"/>
                  <a:gd name="T5" fmla="*/ 25 h 25"/>
                  <a:gd name="T6" fmla="*/ 30 w 48"/>
                  <a:gd name="T7" fmla="*/ 24 h 25"/>
                  <a:gd name="T8" fmla="*/ 33 w 48"/>
                  <a:gd name="T9" fmla="*/ 22 h 25"/>
                  <a:gd name="T10" fmla="*/ 37 w 48"/>
                  <a:gd name="T11" fmla="*/ 18 h 25"/>
                  <a:gd name="T12" fmla="*/ 40 w 48"/>
                  <a:gd name="T13" fmla="*/ 15 h 25"/>
                  <a:gd name="T14" fmla="*/ 45 w 48"/>
                  <a:gd name="T15" fmla="*/ 7 h 25"/>
                  <a:gd name="T16" fmla="*/ 48 w 48"/>
                  <a:gd name="T17" fmla="*/ 0 h 25"/>
                  <a:gd name="T18" fmla="*/ 40 w 48"/>
                  <a:gd name="T19" fmla="*/ 1 h 25"/>
                  <a:gd name="T20" fmla="*/ 33 w 48"/>
                  <a:gd name="T21" fmla="*/ 2 h 25"/>
                  <a:gd name="T22" fmla="*/ 28 w 48"/>
                  <a:gd name="T23" fmla="*/ 5 h 25"/>
                  <a:gd name="T24" fmla="*/ 21 w 48"/>
                  <a:gd name="T25" fmla="*/ 8 h 25"/>
                  <a:gd name="T26" fmla="*/ 11 w 48"/>
                  <a:gd name="T27" fmla="*/ 16 h 25"/>
                  <a:gd name="T28" fmla="*/ 0 w 48"/>
                  <a:gd name="T2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403"/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37 h 37"/>
                  <a:gd name="T4" fmla="*/ 11 w 30"/>
                  <a:gd name="T5" fmla="*/ 36 h 37"/>
                  <a:gd name="T6" fmla="*/ 20 w 30"/>
                  <a:gd name="T7" fmla="*/ 34 h 37"/>
                  <a:gd name="T8" fmla="*/ 22 w 30"/>
                  <a:gd name="T9" fmla="*/ 33 h 37"/>
                  <a:gd name="T10" fmla="*/ 26 w 30"/>
                  <a:gd name="T11" fmla="*/ 32 h 37"/>
                  <a:gd name="T12" fmla="*/ 28 w 30"/>
                  <a:gd name="T13" fmla="*/ 30 h 37"/>
                  <a:gd name="T14" fmla="*/ 29 w 30"/>
                  <a:gd name="T15" fmla="*/ 28 h 37"/>
                  <a:gd name="T16" fmla="*/ 30 w 30"/>
                  <a:gd name="T17" fmla="*/ 23 h 37"/>
                  <a:gd name="T18" fmla="*/ 30 w 30"/>
                  <a:gd name="T19" fmla="*/ 16 h 37"/>
                  <a:gd name="T20" fmla="*/ 29 w 30"/>
                  <a:gd name="T21" fmla="*/ 9 h 37"/>
                  <a:gd name="T22" fmla="*/ 27 w 30"/>
                  <a:gd name="T23" fmla="*/ 0 h 37"/>
                  <a:gd name="T24" fmla="*/ 0 w 3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404"/>
              <p:cNvSpPr>
                <a:spLocks/>
              </p:cNvSpPr>
              <p:nvPr/>
            </p:nvSpPr>
            <p:spPr bwMode="auto">
              <a:xfrm>
                <a:off x="1334" y="1208"/>
                <a:ext cx="36" cy="16"/>
              </a:xfrm>
              <a:custGeom>
                <a:avLst/>
                <a:gdLst>
                  <a:gd name="T0" fmla="*/ 33 w 113"/>
                  <a:gd name="T1" fmla="*/ 3 h 46"/>
                  <a:gd name="T2" fmla="*/ 22 w 113"/>
                  <a:gd name="T3" fmla="*/ 3 h 46"/>
                  <a:gd name="T4" fmla="*/ 12 w 113"/>
                  <a:gd name="T5" fmla="*/ 5 h 46"/>
                  <a:gd name="T6" fmla="*/ 7 w 113"/>
                  <a:gd name="T7" fmla="*/ 7 h 46"/>
                  <a:gd name="T8" fmla="*/ 3 w 113"/>
                  <a:gd name="T9" fmla="*/ 11 h 46"/>
                  <a:gd name="T10" fmla="*/ 1 w 113"/>
                  <a:gd name="T11" fmla="*/ 15 h 46"/>
                  <a:gd name="T12" fmla="*/ 0 w 113"/>
                  <a:gd name="T13" fmla="*/ 21 h 46"/>
                  <a:gd name="T14" fmla="*/ 6 w 113"/>
                  <a:gd name="T15" fmla="*/ 27 h 46"/>
                  <a:gd name="T16" fmla="*/ 10 w 113"/>
                  <a:gd name="T17" fmla="*/ 33 h 46"/>
                  <a:gd name="T18" fmla="*/ 16 w 113"/>
                  <a:gd name="T19" fmla="*/ 37 h 46"/>
                  <a:gd name="T20" fmla="*/ 20 w 113"/>
                  <a:gd name="T21" fmla="*/ 41 h 46"/>
                  <a:gd name="T22" fmla="*/ 25 w 113"/>
                  <a:gd name="T23" fmla="*/ 43 h 46"/>
                  <a:gd name="T24" fmla="*/ 30 w 113"/>
                  <a:gd name="T25" fmla="*/ 45 h 46"/>
                  <a:gd name="T26" fmla="*/ 35 w 113"/>
                  <a:gd name="T27" fmla="*/ 46 h 46"/>
                  <a:gd name="T28" fmla="*/ 40 w 113"/>
                  <a:gd name="T29" fmla="*/ 46 h 46"/>
                  <a:gd name="T30" fmla="*/ 56 w 113"/>
                  <a:gd name="T31" fmla="*/ 46 h 46"/>
                  <a:gd name="T32" fmla="*/ 70 w 113"/>
                  <a:gd name="T33" fmla="*/ 43 h 46"/>
                  <a:gd name="T34" fmla="*/ 76 w 113"/>
                  <a:gd name="T35" fmla="*/ 41 h 46"/>
                  <a:gd name="T36" fmla="*/ 81 w 113"/>
                  <a:gd name="T37" fmla="*/ 38 h 46"/>
                  <a:gd name="T38" fmla="*/ 87 w 113"/>
                  <a:gd name="T39" fmla="*/ 36 h 46"/>
                  <a:gd name="T40" fmla="*/ 91 w 113"/>
                  <a:gd name="T41" fmla="*/ 33 h 46"/>
                  <a:gd name="T42" fmla="*/ 99 w 113"/>
                  <a:gd name="T43" fmla="*/ 27 h 46"/>
                  <a:gd name="T44" fmla="*/ 106 w 113"/>
                  <a:gd name="T45" fmla="*/ 20 h 46"/>
                  <a:gd name="T46" fmla="*/ 110 w 113"/>
                  <a:gd name="T47" fmla="*/ 12 h 46"/>
                  <a:gd name="T48" fmla="*/ 113 w 113"/>
                  <a:gd name="T49" fmla="*/ 3 h 46"/>
                  <a:gd name="T50" fmla="*/ 99 w 113"/>
                  <a:gd name="T51" fmla="*/ 1 h 46"/>
                  <a:gd name="T52" fmla="*/ 87 w 113"/>
                  <a:gd name="T53" fmla="*/ 0 h 46"/>
                  <a:gd name="T54" fmla="*/ 76 w 113"/>
                  <a:gd name="T55" fmla="*/ 0 h 46"/>
                  <a:gd name="T56" fmla="*/ 66 w 113"/>
                  <a:gd name="T57" fmla="*/ 1 h 46"/>
                  <a:gd name="T58" fmla="*/ 48 w 113"/>
                  <a:gd name="T59" fmla="*/ 2 h 46"/>
                  <a:gd name="T60" fmla="*/ 33 w 113"/>
                  <a:gd name="T61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3" h="46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Freeform 405"/>
              <p:cNvSpPr>
                <a:spLocks/>
              </p:cNvSpPr>
              <p:nvPr/>
            </p:nvSpPr>
            <p:spPr bwMode="auto">
              <a:xfrm>
                <a:off x="1365" y="1201"/>
                <a:ext cx="49" cy="28"/>
              </a:xfrm>
              <a:custGeom>
                <a:avLst/>
                <a:gdLst>
                  <a:gd name="T0" fmla="*/ 0 w 153"/>
                  <a:gd name="T1" fmla="*/ 79 h 82"/>
                  <a:gd name="T2" fmla="*/ 2 w 153"/>
                  <a:gd name="T3" fmla="*/ 81 h 82"/>
                  <a:gd name="T4" fmla="*/ 6 w 153"/>
                  <a:gd name="T5" fmla="*/ 82 h 82"/>
                  <a:gd name="T6" fmla="*/ 10 w 153"/>
                  <a:gd name="T7" fmla="*/ 82 h 82"/>
                  <a:gd name="T8" fmla="*/ 14 w 153"/>
                  <a:gd name="T9" fmla="*/ 82 h 82"/>
                  <a:gd name="T10" fmla="*/ 23 w 153"/>
                  <a:gd name="T11" fmla="*/ 80 h 82"/>
                  <a:gd name="T12" fmla="*/ 33 w 153"/>
                  <a:gd name="T13" fmla="*/ 79 h 82"/>
                  <a:gd name="T14" fmla="*/ 40 w 153"/>
                  <a:gd name="T15" fmla="*/ 79 h 82"/>
                  <a:gd name="T16" fmla="*/ 47 w 153"/>
                  <a:gd name="T17" fmla="*/ 78 h 82"/>
                  <a:gd name="T18" fmla="*/ 56 w 153"/>
                  <a:gd name="T19" fmla="*/ 76 h 82"/>
                  <a:gd name="T20" fmla="*/ 65 w 153"/>
                  <a:gd name="T21" fmla="*/ 74 h 82"/>
                  <a:gd name="T22" fmla="*/ 83 w 153"/>
                  <a:gd name="T23" fmla="*/ 68 h 82"/>
                  <a:gd name="T24" fmla="*/ 103 w 153"/>
                  <a:gd name="T25" fmla="*/ 59 h 82"/>
                  <a:gd name="T26" fmla="*/ 112 w 153"/>
                  <a:gd name="T27" fmla="*/ 54 h 82"/>
                  <a:gd name="T28" fmla="*/ 121 w 153"/>
                  <a:gd name="T29" fmla="*/ 49 h 82"/>
                  <a:gd name="T30" fmla="*/ 129 w 153"/>
                  <a:gd name="T31" fmla="*/ 43 h 82"/>
                  <a:gd name="T32" fmla="*/ 136 w 153"/>
                  <a:gd name="T33" fmla="*/ 38 h 82"/>
                  <a:gd name="T34" fmla="*/ 142 w 153"/>
                  <a:gd name="T35" fmla="*/ 32 h 82"/>
                  <a:gd name="T36" fmla="*/ 147 w 153"/>
                  <a:gd name="T37" fmla="*/ 25 h 82"/>
                  <a:gd name="T38" fmla="*/ 150 w 153"/>
                  <a:gd name="T39" fmla="*/ 19 h 82"/>
                  <a:gd name="T40" fmla="*/ 153 w 153"/>
                  <a:gd name="T41" fmla="*/ 12 h 82"/>
                  <a:gd name="T42" fmla="*/ 134 w 153"/>
                  <a:gd name="T43" fmla="*/ 8 h 82"/>
                  <a:gd name="T44" fmla="*/ 115 w 153"/>
                  <a:gd name="T45" fmla="*/ 3 h 82"/>
                  <a:gd name="T46" fmla="*/ 96 w 153"/>
                  <a:gd name="T47" fmla="*/ 1 h 82"/>
                  <a:gd name="T48" fmla="*/ 77 w 153"/>
                  <a:gd name="T49" fmla="*/ 0 h 82"/>
                  <a:gd name="T50" fmla="*/ 68 w 153"/>
                  <a:gd name="T51" fmla="*/ 1 h 82"/>
                  <a:gd name="T52" fmla="*/ 60 w 153"/>
                  <a:gd name="T53" fmla="*/ 1 h 82"/>
                  <a:gd name="T54" fmla="*/ 52 w 153"/>
                  <a:gd name="T55" fmla="*/ 2 h 82"/>
                  <a:gd name="T56" fmla="*/ 45 w 153"/>
                  <a:gd name="T57" fmla="*/ 4 h 82"/>
                  <a:gd name="T58" fmla="*/ 38 w 153"/>
                  <a:gd name="T59" fmla="*/ 7 h 82"/>
                  <a:gd name="T60" fmla="*/ 34 w 153"/>
                  <a:gd name="T61" fmla="*/ 10 h 82"/>
                  <a:gd name="T62" fmla="*/ 30 w 153"/>
                  <a:gd name="T63" fmla="*/ 14 h 82"/>
                  <a:gd name="T64" fmla="*/ 26 w 153"/>
                  <a:gd name="T65" fmla="*/ 18 h 82"/>
                  <a:gd name="T66" fmla="*/ 32 w 153"/>
                  <a:gd name="T67" fmla="*/ 23 h 82"/>
                  <a:gd name="T68" fmla="*/ 36 w 153"/>
                  <a:gd name="T69" fmla="*/ 29 h 82"/>
                  <a:gd name="T70" fmla="*/ 38 w 153"/>
                  <a:gd name="T71" fmla="*/ 32 h 82"/>
                  <a:gd name="T72" fmla="*/ 42 w 153"/>
                  <a:gd name="T73" fmla="*/ 34 h 82"/>
                  <a:gd name="T74" fmla="*/ 44 w 153"/>
                  <a:gd name="T75" fmla="*/ 36 h 82"/>
                  <a:gd name="T76" fmla="*/ 46 w 153"/>
                  <a:gd name="T77" fmla="*/ 36 h 82"/>
                  <a:gd name="T78" fmla="*/ 40 w 153"/>
                  <a:gd name="T79" fmla="*/ 41 h 82"/>
                  <a:gd name="T80" fmla="*/ 33 w 153"/>
                  <a:gd name="T81" fmla="*/ 46 h 82"/>
                  <a:gd name="T82" fmla="*/ 29 w 153"/>
                  <a:gd name="T83" fmla="*/ 52 h 82"/>
                  <a:gd name="T84" fmla="*/ 23 w 153"/>
                  <a:gd name="T85" fmla="*/ 57 h 82"/>
                  <a:gd name="T86" fmla="*/ 18 w 153"/>
                  <a:gd name="T87" fmla="*/ 64 h 82"/>
                  <a:gd name="T88" fmla="*/ 13 w 153"/>
                  <a:gd name="T89" fmla="*/ 69 h 82"/>
                  <a:gd name="T90" fmla="*/ 7 w 153"/>
                  <a:gd name="T91" fmla="*/ 75 h 82"/>
                  <a:gd name="T92" fmla="*/ 0 w 153"/>
                  <a:gd name="T93" fmla="*/ 7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3" h="82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Freeform 406"/>
              <p:cNvSpPr>
                <a:spLocks/>
              </p:cNvSpPr>
              <p:nvPr/>
            </p:nvSpPr>
            <p:spPr bwMode="auto">
              <a:xfrm>
                <a:off x="1414" y="1217"/>
                <a:ext cx="29" cy="17"/>
              </a:xfrm>
              <a:custGeom>
                <a:avLst/>
                <a:gdLst>
                  <a:gd name="T0" fmla="*/ 0 w 86"/>
                  <a:gd name="T1" fmla="*/ 37 h 50"/>
                  <a:gd name="T2" fmla="*/ 5 w 86"/>
                  <a:gd name="T3" fmla="*/ 41 h 50"/>
                  <a:gd name="T4" fmla="*/ 11 w 86"/>
                  <a:gd name="T5" fmla="*/ 44 h 50"/>
                  <a:gd name="T6" fmla="*/ 16 w 86"/>
                  <a:gd name="T7" fmla="*/ 47 h 50"/>
                  <a:gd name="T8" fmla="*/ 23 w 86"/>
                  <a:gd name="T9" fmla="*/ 48 h 50"/>
                  <a:gd name="T10" fmla="*/ 35 w 86"/>
                  <a:gd name="T11" fmla="*/ 49 h 50"/>
                  <a:gd name="T12" fmla="*/ 46 w 86"/>
                  <a:gd name="T13" fmla="*/ 50 h 50"/>
                  <a:gd name="T14" fmla="*/ 58 w 86"/>
                  <a:gd name="T15" fmla="*/ 49 h 50"/>
                  <a:gd name="T16" fmla="*/ 67 w 86"/>
                  <a:gd name="T17" fmla="*/ 48 h 50"/>
                  <a:gd name="T18" fmla="*/ 73 w 86"/>
                  <a:gd name="T19" fmla="*/ 47 h 50"/>
                  <a:gd name="T20" fmla="*/ 79 w 86"/>
                  <a:gd name="T21" fmla="*/ 44 h 50"/>
                  <a:gd name="T22" fmla="*/ 82 w 86"/>
                  <a:gd name="T23" fmla="*/ 41 h 50"/>
                  <a:gd name="T24" fmla="*/ 84 w 86"/>
                  <a:gd name="T25" fmla="*/ 37 h 50"/>
                  <a:gd name="T26" fmla="*/ 85 w 86"/>
                  <a:gd name="T27" fmla="*/ 32 h 50"/>
                  <a:gd name="T28" fmla="*/ 86 w 86"/>
                  <a:gd name="T29" fmla="*/ 25 h 50"/>
                  <a:gd name="T30" fmla="*/ 85 w 86"/>
                  <a:gd name="T31" fmla="*/ 17 h 50"/>
                  <a:gd name="T32" fmla="*/ 84 w 86"/>
                  <a:gd name="T33" fmla="*/ 10 h 50"/>
                  <a:gd name="T34" fmla="*/ 83 w 86"/>
                  <a:gd name="T35" fmla="*/ 7 h 50"/>
                  <a:gd name="T36" fmla="*/ 81 w 86"/>
                  <a:gd name="T37" fmla="*/ 5 h 50"/>
                  <a:gd name="T38" fmla="*/ 77 w 86"/>
                  <a:gd name="T39" fmla="*/ 2 h 50"/>
                  <a:gd name="T40" fmla="*/ 73 w 86"/>
                  <a:gd name="T41" fmla="*/ 0 h 50"/>
                  <a:gd name="T42" fmla="*/ 0 w 86"/>
                  <a:gd name="T43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6" h="5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Freeform 407"/>
              <p:cNvSpPr>
                <a:spLocks/>
              </p:cNvSpPr>
              <p:nvPr/>
            </p:nvSpPr>
            <p:spPr bwMode="auto">
              <a:xfrm>
                <a:off x="1379" y="1163"/>
                <a:ext cx="55" cy="25"/>
              </a:xfrm>
              <a:custGeom>
                <a:avLst/>
                <a:gdLst>
                  <a:gd name="T0" fmla="*/ 119 w 172"/>
                  <a:gd name="T1" fmla="*/ 61 h 74"/>
                  <a:gd name="T2" fmla="*/ 109 w 172"/>
                  <a:gd name="T3" fmla="*/ 61 h 74"/>
                  <a:gd name="T4" fmla="*/ 99 w 172"/>
                  <a:gd name="T5" fmla="*/ 61 h 74"/>
                  <a:gd name="T6" fmla="*/ 90 w 172"/>
                  <a:gd name="T7" fmla="*/ 61 h 74"/>
                  <a:gd name="T8" fmla="*/ 80 w 172"/>
                  <a:gd name="T9" fmla="*/ 61 h 74"/>
                  <a:gd name="T10" fmla="*/ 60 w 172"/>
                  <a:gd name="T11" fmla="*/ 74 h 74"/>
                  <a:gd name="T12" fmla="*/ 33 w 172"/>
                  <a:gd name="T13" fmla="*/ 74 h 74"/>
                  <a:gd name="T14" fmla="*/ 36 w 172"/>
                  <a:gd name="T15" fmla="*/ 61 h 74"/>
                  <a:gd name="T16" fmla="*/ 39 w 172"/>
                  <a:gd name="T17" fmla="*/ 49 h 74"/>
                  <a:gd name="T18" fmla="*/ 30 w 172"/>
                  <a:gd name="T19" fmla="*/ 49 h 74"/>
                  <a:gd name="T20" fmla="*/ 23 w 172"/>
                  <a:gd name="T21" fmla="*/ 48 h 74"/>
                  <a:gd name="T22" fmla="*/ 15 w 172"/>
                  <a:gd name="T23" fmla="*/ 47 h 74"/>
                  <a:gd name="T24" fmla="*/ 9 w 172"/>
                  <a:gd name="T25" fmla="*/ 45 h 74"/>
                  <a:gd name="T26" fmla="*/ 5 w 172"/>
                  <a:gd name="T27" fmla="*/ 42 h 74"/>
                  <a:gd name="T28" fmla="*/ 2 w 172"/>
                  <a:gd name="T29" fmla="*/ 39 h 74"/>
                  <a:gd name="T30" fmla="*/ 1 w 172"/>
                  <a:gd name="T31" fmla="*/ 35 h 74"/>
                  <a:gd name="T32" fmla="*/ 0 w 172"/>
                  <a:gd name="T33" fmla="*/ 31 h 74"/>
                  <a:gd name="T34" fmla="*/ 1 w 172"/>
                  <a:gd name="T35" fmla="*/ 26 h 74"/>
                  <a:gd name="T36" fmla="*/ 2 w 172"/>
                  <a:gd name="T37" fmla="*/ 21 h 74"/>
                  <a:gd name="T38" fmla="*/ 5 w 172"/>
                  <a:gd name="T39" fmla="*/ 17 h 74"/>
                  <a:gd name="T40" fmla="*/ 8 w 172"/>
                  <a:gd name="T41" fmla="*/ 14 h 74"/>
                  <a:gd name="T42" fmla="*/ 13 w 172"/>
                  <a:gd name="T43" fmla="*/ 10 h 74"/>
                  <a:gd name="T44" fmla="*/ 18 w 172"/>
                  <a:gd name="T45" fmla="*/ 7 h 74"/>
                  <a:gd name="T46" fmla="*/ 24 w 172"/>
                  <a:gd name="T47" fmla="*/ 5 h 74"/>
                  <a:gd name="T48" fmla="*/ 29 w 172"/>
                  <a:gd name="T49" fmla="*/ 4 h 74"/>
                  <a:gd name="T50" fmla="*/ 42 w 172"/>
                  <a:gd name="T51" fmla="*/ 1 h 74"/>
                  <a:gd name="T52" fmla="*/ 56 w 172"/>
                  <a:gd name="T53" fmla="*/ 0 h 74"/>
                  <a:gd name="T54" fmla="*/ 69 w 172"/>
                  <a:gd name="T55" fmla="*/ 0 h 74"/>
                  <a:gd name="T56" fmla="*/ 80 w 172"/>
                  <a:gd name="T57" fmla="*/ 0 h 74"/>
                  <a:gd name="T58" fmla="*/ 94 w 172"/>
                  <a:gd name="T59" fmla="*/ 1 h 74"/>
                  <a:gd name="T60" fmla="*/ 106 w 172"/>
                  <a:gd name="T61" fmla="*/ 4 h 74"/>
                  <a:gd name="T62" fmla="*/ 117 w 172"/>
                  <a:gd name="T63" fmla="*/ 7 h 74"/>
                  <a:gd name="T64" fmla="*/ 128 w 172"/>
                  <a:gd name="T65" fmla="*/ 13 h 74"/>
                  <a:gd name="T66" fmla="*/ 139 w 172"/>
                  <a:gd name="T67" fmla="*/ 17 h 74"/>
                  <a:gd name="T68" fmla="*/ 150 w 172"/>
                  <a:gd name="T69" fmla="*/ 21 h 74"/>
                  <a:gd name="T70" fmla="*/ 161 w 172"/>
                  <a:gd name="T71" fmla="*/ 24 h 74"/>
                  <a:gd name="T72" fmla="*/ 172 w 172"/>
                  <a:gd name="T73" fmla="*/ 25 h 74"/>
                  <a:gd name="T74" fmla="*/ 172 w 172"/>
                  <a:gd name="T75" fmla="*/ 43 h 74"/>
                  <a:gd name="T76" fmla="*/ 169 w 172"/>
                  <a:gd name="T77" fmla="*/ 48 h 74"/>
                  <a:gd name="T78" fmla="*/ 165 w 172"/>
                  <a:gd name="T79" fmla="*/ 53 h 74"/>
                  <a:gd name="T80" fmla="*/ 161 w 172"/>
                  <a:gd name="T81" fmla="*/ 57 h 74"/>
                  <a:gd name="T82" fmla="*/ 158 w 172"/>
                  <a:gd name="T83" fmla="*/ 60 h 74"/>
                  <a:gd name="T84" fmla="*/ 153 w 172"/>
                  <a:gd name="T85" fmla="*/ 62 h 74"/>
                  <a:gd name="T86" fmla="*/ 149 w 172"/>
                  <a:gd name="T87" fmla="*/ 63 h 74"/>
                  <a:gd name="T88" fmla="*/ 146 w 172"/>
                  <a:gd name="T89" fmla="*/ 65 h 74"/>
                  <a:gd name="T90" fmla="*/ 141 w 172"/>
                  <a:gd name="T91" fmla="*/ 65 h 74"/>
                  <a:gd name="T92" fmla="*/ 131 w 172"/>
                  <a:gd name="T93" fmla="*/ 65 h 74"/>
                  <a:gd name="T94" fmla="*/ 121 w 172"/>
                  <a:gd name="T95" fmla="*/ 63 h 74"/>
                  <a:gd name="T96" fmla="*/ 112 w 172"/>
                  <a:gd name="T97" fmla="*/ 59 h 74"/>
                  <a:gd name="T98" fmla="*/ 99 w 172"/>
                  <a:gd name="T99" fmla="*/ 55 h 74"/>
                  <a:gd name="T100" fmla="*/ 106 w 172"/>
                  <a:gd name="T101" fmla="*/ 55 h 74"/>
                  <a:gd name="T102" fmla="*/ 119 w 172"/>
                  <a:gd name="T103" fmla="*/ 6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2" h="74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Freeform 408"/>
              <p:cNvSpPr>
                <a:spLocks/>
              </p:cNvSpPr>
              <p:nvPr/>
            </p:nvSpPr>
            <p:spPr bwMode="auto">
              <a:xfrm>
                <a:off x="1450" y="1171"/>
                <a:ext cx="38" cy="17"/>
              </a:xfrm>
              <a:custGeom>
                <a:avLst/>
                <a:gdLst>
                  <a:gd name="T0" fmla="*/ 27 w 120"/>
                  <a:gd name="T1" fmla="*/ 49 h 49"/>
                  <a:gd name="T2" fmla="*/ 47 w 120"/>
                  <a:gd name="T3" fmla="*/ 49 h 49"/>
                  <a:gd name="T4" fmla="*/ 64 w 120"/>
                  <a:gd name="T5" fmla="*/ 48 h 49"/>
                  <a:gd name="T6" fmla="*/ 78 w 120"/>
                  <a:gd name="T7" fmla="*/ 46 h 49"/>
                  <a:gd name="T8" fmla="*/ 90 w 120"/>
                  <a:gd name="T9" fmla="*/ 43 h 49"/>
                  <a:gd name="T10" fmla="*/ 96 w 120"/>
                  <a:gd name="T11" fmla="*/ 39 h 49"/>
                  <a:gd name="T12" fmla="*/ 100 w 120"/>
                  <a:gd name="T13" fmla="*/ 37 h 49"/>
                  <a:gd name="T14" fmla="*/ 104 w 120"/>
                  <a:gd name="T15" fmla="*/ 34 h 49"/>
                  <a:gd name="T16" fmla="*/ 108 w 120"/>
                  <a:gd name="T17" fmla="*/ 31 h 49"/>
                  <a:gd name="T18" fmla="*/ 114 w 120"/>
                  <a:gd name="T19" fmla="*/ 22 h 49"/>
                  <a:gd name="T20" fmla="*/ 120 w 120"/>
                  <a:gd name="T21" fmla="*/ 12 h 49"/>
                  <a:gd name="T22" fmla="*/ 102 w 120"/>
                  <a:gd name="T23" fmla="*/ 6 h 49"/>
                  <a:gd name="T24" fmla="*/ 84 w 120"/>
                  <a:gd name="T25" fmla="*/ 3 h 49"/>
                  <a:gd name="T26" fmla="*/ 66 w 120"/>
                  <a:gd name="T27" fmla="*/ 1 h 49"/>
                  <a:gd name="T28" fmla="*/ 50 w 120"/>
                  <a:gd name="T29" fmla="*/ 0 h 49"/>
                  <a:gd name="T30" fmla="*/ 34 w 120"/>
                  <a:gd name="T31" fmla="*/ 1 h 49"/>
                  <a:gd name="T32" fmla="*/ 20 w 120"/>
                  <a:gd name="T33" fmla="*/ 2 h 49"/>
                  <a:gd name="T34" fmla="*/ 9 w 120"/>
                  <a:gd name="T35" fmla="*/ 4 h 49"/>
                  <a:gd name="T36" fmla="*/ 0 w 120"/>
                  <a:gd name="T37" fmla="*/ 6 h 49"/>
                  <a:gd name="T38" fmla="*/ 0 w 120"/>
                  <a:gd name="T39" fmla="*/ 30 h 49"/>
                  <a:gd name="T40" fmla="*/ 2 w 120"/>
                  <a:gd name="T41" fmla="*/ 35 h 49"/>
                  <a:gd name="T42" fmla="*/ 6 w 120"/>
                  <a:gd name="T43" fmla="*/ 38 h 49"/>
                  <a:gd name="T44" fmla="*/ 9 w 120"/>
                  <a:gd name="T45" fmla="*/ 41 h 49"/>
                  <a:gd name="T46" fmla="*/ 13 w 120"/>
                  <a:gd name="T47" fmla="*/ 45 h 49"/>
                  <a:gd name="T48" fmla="*/ 20 w 120"/>
                  <a:gd name="T49" fmla="*/ 48 h 49"/>
                  <a:gd name="T50" fmla="*/ 27 w 120"/>
                  <a:gd name="T5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0" h="49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Freeform 409"/>
              <p:cNvSpPr>
                <a:spLocks/>
              </p:cNvSpPr>
              <p:nvPr/>
            </p:nvSpPr>
            <p:spPr bwMode="auto">
              <a:xfrm>
                <a:off x="1441" y="1194"/>
                <a:ext cx="26" cy="19"/>
              </a:xfrm>
              <a:custGeom>
                <a:avLst/>
                <a:gdLst>
                  <a:gd name="T0" fmla="*/ 33 w 85"/>
                  <a:gd name="T1" fmla="*/ 0 h 61"/>
                  <a:gd name="T2" fmla="*/ 22 w 85"/>
                  <a:gd name="T3" fmla="*/ 5 h 61"/>
                  <a:gd name="T4" fmla="*/ 11 w 85"/>
                  <a:gd name="T5" fmla="*/ 12 h 61"/>
                  <a:gd name="T6" fmla="*/ 6 w 85"/>
                  <a:gd name="T7" fmla="*/ 17 h 61"/>
                  <a:gd name="T8" fmla="*/ 3 w 85"/>
                  <a:gd name="T9" fmla="*/ 21 h 61"/>
                  <a:gd name="T10" fmla="*/ 0 w 85"/>
                  <a:gd name="T11" fmla="*/ 25 h 61"/>
                  <a:gd name="T12" fmla="*/ 0 w 85"/>
                  <a:gd name="T13" fmla="*/ 31 h 61"/>
                  <a:gd name="T14" fmla="*/ 0 w 85"/>
                  <a:gd name="T15" fmla="*/ 34 h 61"/>
                  <a:gd name="T16" fmla="*/ 1 w 85"/>
                  <a:gd name="T17" fmla="*/ 37 h 61"/>
                  <a:gd name="T18" fmla="*/ 2 w 85"/>
                  <a:gd name="T19" fmla="*/ 40 h 61"/>
                  <a:gd name="T20" fmla="*/ 5 w 85"/>
                  <a:gd name="T21" fmla="*/ 43 h 61"/>
                  <a:gd name="T22" fmla="*/ 11 w 85"/>
                  <a:gd name="T23" fmla="*/ 48 h 61"/>
                  <a:gd name="T24" fmla="*/ 18 w 85"/>
                  <a:gd name="T25" fmla="*/ 53 h 61"/>
                  <a:gd name="T26" fmla="*/ 27 w 85"/>
                  <a:gd name="T27" fmla="*/ 56 h 61"/>
                  <a:gd name="T28" fmla="*/ 36 w 85"/>
                  <a:gd name="T29" fmla="*/ 59 h 61"/>
                  <a:gd name="T30" fmla="*/ 45 w 85"/>
                  <a:gd name="T31" fmla="*/ 61 h 61"/>
                  <a:gd name="T32" fmla="*/ 53 w 85"/>
                  <a:gd name="T33" fmla="*/ 61 h 61"/>
                  <a:gd name="T34" fmla="*/ 56 w 85"/>
                  <a:gd name="T35" fmla="*/ 61 h 61"/>
                  <a:gd name="T36" fmla="*/ 59 w 85"/>
                  <a:gd name="T37" fmla="*/ 60 h 61"/>
                  <a:gd name="T38" fmla="*/ 62 w 85"/>
                  <a:gd name="T39" fmla="*/ 59 h 61"/>
                  <a:gd name="T40" fmla="*/ 66 w 85"/>
                  <a:gd name="T41" fmla="*/ 57 h 61"/>
                  <a:gd name="T42" fmla="*/ 72 w 85"/>
                  <a:gd name="T43" fmla="*/ 52 h 61"/>
                  <a:gd name="T44" fmla="*/ 77 w 85"/>
                  <a:gd name="T45" fmla="*/ 47 h 61"/>
                  <a:gd name="T46" fmla="*/ 80 w 85"/>
                  <a:gd name="T47" fmla="*/ 40 h 61"/>
                  <a:gd name="T48" fmla="*/ 83 w 85"/>
                  <a:gd name="T49" fmla="*/ 33 h 61"/>
                  <a:gd name="T50" fmla="*/ 85 w 85"/>
                  <a:gd name="T51" fmla="*/ 25 h 61"/>
                  <a:gd name="T52" fmla="*/ 85 w 85"/>
                  <a:gd name="T53" fmla="*/ 18 h 61"/>
                  <a:gd name="T54" fmla="*/ 33 w 85"/>
                  <a:gd name="T5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5" h="61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Freeform 410"/>
              <p:cNvSpPr>
                <a:spLocks/>
              </p:cNvSpPr>
              <p:nvPr/>
            </p:nvSpPr>
            <p:spPr bwMode="auto">
              <a:xfrm>
                <a:off x="1254" y="1188"/>
                <a:ext cx="31" cy="6"/>
              </a:xfrm>
              <a:custGeom>
                <a:avLst/>
                <a:gdLst>
                  <a:gd name="T0" fmla="*/ 0 w 100"/>
                  <a:gd name="T1" fmla="*/ 6 h 19"/>
                  <a:gd name="T2" fmla="*/ 7 w 100"/>
                  <a:gd name="T3" fmla="*/ 11 h 19"/>
                  <a:gd name="T4" fmla="*/ 13 w 100"/>
                  <a:gd name="T5" fmla="*/ 15 h 19"/>
                  <a:gd name="T6" fmla="*/ 21 w 100"/>
                  <a:gd name="T7" fmla="*/ 18 h 19"/>
                  <a:gd name="T8" fmla="*/ 27 w 100"/>
                  <a:gd name="T9" fmla="*/ 19 h 19"/>
                  <a:gd name="T10" fmla="*/ 100 w 100"/>
                  <a:gd name="T11" fmla="*/ 6 h 19"/>
                  <a:gd name="T12" fmla="*/ 73 w 100"/>
                  <a:gd name="T13" fmla="*/ 2 h 19"/>
                  <a:gd name="T14" fmla="*/ 47 w 100"/>
                  <a:gd name="T15" fmla="*/ 0 h 19"/>
                  <a:gd name="T16" fmla="*/ 36 w 100"/>
                  <a:gd name="T17" fmla="*/ 0 h 19"/>
                  <a:gd name="T18" fmla="*/ 24 w 100"/>
                  <a:gd name="T19" fmla="*/ 1 h 19"/>
                  <a:gd name="T20" fmla="*/ 12 w 100"/>
                  <a:gd name="T21" fmla="*/ 3 h 19"/>
                  <a:gd name="T22" fmla="*/ 0 w 100"/>
                  <a:gd name="T23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" h="19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Freeform 411"/>
              <p:cNvSpPr>
                <a:spLocks/>
              </p:cNvSpPr>
              <p:nvPr/>
            </p:nvSpPr>
            <p:spPr bwMode="auto">
              <a:xfrm>
                <a:off x="1272" y="1168"/>
                <a:ext cx="53" cy="15"/>
              </a:xfrm>
              <a:custGeom>
                <a:avLst/>
                <a:gdLst>
                  <a:gd name="T0" fmla="*/ 0 w 166"/>
                  <a:gd name="T1" fmla="*/ 27 h 45"/>
                  <a:gd name="T2" fmla="*/ 0 w 166"/>
                  <a:gd name="T3" fmla="*/ 29 h 45"/>
                  <a:gd name="T4" fmla="*/ 3 w 166"/>
                  <a:gd name="T5" fmla="*/ 31 h 45"/>
                  <a:gd name="T6" fmla="*/ 8 w 166"/>
                  <a:gd name="T7" fmla="*/ 33 h 45"/>
                  <a:gd name="T8" fmla="*/ 13 w 166"/>
                  <a:gd name="T9" fmla="*/ 35 h 45"/>
                  <a:gd name="T10" fmla="*/ 27 w 166"/>
                  <a:gd name="T11" fmla="*/ 38 h 45"/>
                  <a:gd name="T12" fmla="*/ 44 w 166"/>
                  <a:gd name="T13" fmla="*/ 41 h 45"/>
                  <a:gd name="T14" fmla="*/ 75 w 166"/>
                  <a:gd name="T15" fmla="*/ 44 h 45"/>
                  <a:gd name="T16" fmla="*/ 92 w 166"/>
                  <a:gd name="T17" fmla="*/ 45 h 45"/>
                  <a:gd name="T18" fmla="*/ 166 w 166"/>
                  <a:gd name="T19" fmla="*/ 27 h 45"/>
                  <a:gd name="T20" fmla="*/ 157 w 166"/>
                  <a:gd name="T21" fmla="*/ 25 h 45"/>
                  <a:gd name="T22" fmla="*/ 137 w 166"/>
                  <a:gd name="T23" fmla="*/ 19 h 45"/>
                  <a:gd name="T24" fmla="*/ 110 w 166"/>
                  <a:gd name="T25" fmla="*/ 11 h 45"/>
                  <a:gd name="T26" fmla="*/ 80 w 166"/>
                  <a:gd name="T27" fmla="*/ 4 h 45"/>
                  <a:gd name="T28" fmla="*/ 65 w 166"/>
                  <a:gd name="T29" fmla="*/ 2 h 45"/>
                  <a:gd name="T30" fmla="*/ 50 w 166"/>
                  <a:gd name="T31" fmla="*/ 1 h 45"/>
                  <a:gd name="T32" fmla="*/ 36 w 166"/>
                  <a:gd name="T33" fmla="*/ 0 h 45"/>
                  <a:gd name="T34" fmla="*/ 24 w 166"/>
                  <a:gd name="T35" fmla="*/ 2 h 45"/>
                  <a:gd name="T36" fmla="*/ 19 w 166"/>
                  <a:gd name="T37" fmla="*/ 3 h 45"/>
                  <a:gd name="T38" fmla="*/ 14 w 166"/>
                  <a:gd name="T39" fmla="*/ 5 h 45"/>
                  <a:gd name="T40" fmla="*/ 10 w 166"/>
                  <a:gd name="T41" fmla="*/ 7 h 45"/>
                  <a:gd name="T42" fmla="*/ 7 w 166"/>
                  <a:gd name="T43" fmla="*/ 10 h 45"/>
                  <a:gd name="T44" fmla="*/ 3 w 166"/>
                  <a:gd name="T45" fmla="*/ 13 h 45"/>
                  <a:gd name="T46" fmla="*/ 1 w 166"/>
                  <a:gd name="T47" fmla="*/ 17 h 45"/>
                  <a:gd name="T48" fmla="*/ 0 w 166"/>
                  <a:gd name="T49" fmla="*/ 22 h 45"/>
                  <a:gd name="T50" fmla="*/ 0 w 166"/>
                  <a:gd name="T51" fmla="*/ 2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6" h="45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Freeform 412"/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9 h 25"/>
                  <a:gd name="T4" fmla="*/ 3 w 33"/>
                  <a:gd name="T5" fmla="*/ 15 h 25"/>
                  <a:gd name="T6" fmla="*/ 6 w 33"/>
                  <a:gd name="T7" fmla="*/ 20 h 25"/>
                  <a:gd name="T8" fmla="*/ 11 w 33"/>
                  <a:gd name="T9" fmla="*/ 22 h 25"/>
                  <a:gd name="T10" fmla="*/ 16 w 33"/>
                  <a:gd name="T11" fmla="*/ 24 h 25"/>
                  <a:gd name="T12" fmla="*/ 22 w 33"/>
                  <a:gd name="T13" fmla="*/ 25 h 25"/>
                  <a:gd name="T14" fmla="*/ 27 w 33"/>
                  <a:gd name="T15" fmla="*/ 25 h 25"/>
                  <a:gd name="T16" fmla="*/ 33 w 33"/>
                  <a:gd name="T17" fmla="*/ 25 h 25"/>
                  <a:gd name="T18" fmla="*/ 33 w 33"/>
                  <a:gd name="T19" fmla="*/ 0 h 25"/>
                  <a:gd name="T20" fmla="*/ 24 w 33"/>
                  <a:gd name="T21" fmla="*/ 0 h 25"/>
                  <a:gd name="T22" fmla="*/ 16 w 33"/>
                  <a:gd name="T23" fmla="*/ 0 h 25"/>
                  <a:gd name="T24" fmla="*/ 9 w 33"/>
                  <a:gd name="T25" fmla="*/ 0 h 25"/>
                  <a:gd name="T26" fmla="*/ 0 w 33"/>
                  <a:gd name="T2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Freeform 413"/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62 h 62"/>
                  <a:gd name="T2" fmla="*/ 12 w 48"/>
                  <a:gd name="T3" fmla="*/ 56 h 62"/>
                  <a:gd name="T4" fmla="*/ 22 w 48"/>
                  <a:gd name="T5" fmla="*/ 50 h 62"/>
                  <a:gd name="T6" fmla="*/ 30 w 48"/>
                  <a:gd name="T7" fmla="*/ 43 h 62"/>
                  <a:gd name="T8" fmla="*/ 37 w 48"/>
                  <a:gd name="T9" fmla="*/ 36 h 62"/>
                  <a:gd name="T10" fmla="*/ 41 w 48"/>
                  <a:gd name="T11" fmla="*/ 28 h 62"/>
                  <a:gd name="T12" fmla="*/ 44 w 48"/>
                  <a:gd name="T13" fmla="*/ 19 h 62"/>
                  <a:gd name="T14" fmla="*/ 47 w 48"/>
                  <a:gd name="T15" fmla="*/ 9 h 62"/>
                  <a:gd name="T16" fmla="*/ 48 w 48"/>
                  <a:gd name="T17" fmla="*/ 0 h 62"/>
                  <a:gd name="T18" fmla="*/ 40 w 48"/>
                  <a:gd name="T19" fmla="*/ 3 h 62"/>
                  <a:gd name="T20" fmla="*/ 32 w 48"/>
                  <a:gd name="T21" fmla="*/ 6 h 62"/>
                  <a:gd name="T22" fmla="*/ 23 w 48"/>
                  <a:gd name="T23" fmla="*/ 10 h 62"/>
                  <a:gd name="T24" fmla="*/ 17 w 48"/>
                  <a:gd name="T25" fmla="*/ 15 h 62"/>
                  <a:gd name="T26" fmla="*/ 10 w 48"/>
                  <a:gd name="T27" fmla="*/ 21 h 62"/>
                  <a:gd name="T28" fmla="*/ 6 w 48"/>
                  <a:gd name="T29" fmla="*/ 27 h 62"/>
                  <a:gd name="T30" fmla="*/ 4 w 48"/>
                  <a:gd name="T31" fmla="*/ 31 h 62"/>
                  <a:gd name="T32" fmla="*/ 3 w 48"/>
                  <a:gd name="T33" fmla="*/ 35 h 62"/>
                  <a:gd name="T34" fmla="*/ 1 w 48"/>
                  <a:gd name="T35" fmla="*/ 39 h 62"/>
                  <a:gd name="T36" fmla="*/ 0 w 48"/>
                  <a:gd name="T37" fmla="*/ 43 h 62"/>
                  <a:gd name="T38" fmla="*/ 0 w 48"/>
                  <a:gd name="T39" fmla="*/ 52 h 62"/>
                  <a:gd name="T40" fmla="*/ 0 w 48"/>
                  <a:gd name="T4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Freeform 414"/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47 w 113"/>
                  <a:gd name="T1" fmla="*/ 0 h 62"/>
                  <a:gd name="T2" fmla="*/ 36 w 113"/>
                  <a:gd name="T3" fmla="*/ 7 h 62"/>
                  <a:gd name="T4" fmla="*/ 23 w 113"/>
                  <a:gd name="T5" fmla="*/ 17 h 62"/>
                  <a:gd name="T6" fmla="*/ 11 w 113"/>
                  <a:gd name="T7" fmla="*/ 27 h 62"/>
                  <a:gd name="T8" fmla="*/ 0 w 113"/>
                  <a:gd name="T9" fmla="*/ 37 h 62"/>
                  <a:gd name="T10" fmla="*/ 22 w 113"/>
                  <a:gd name="T11" fmla="*/ 46 h 62"/>
                  <a:gd name="T12" fmla="*/ 41 w 113"/>
                  <a:gd name="T13" fmla="*/ 54 h 62"/>
                  <a:gd name="T14" fmla="*/ 51 w 113"/>
                  <a:gd name="T15" fmla="*/ 57 h 62"/>
                  <a:gd name="T16" fmla="*/ 62 w 113"/>
                  <a:gd name="T17" fmla="*/ 59 h 62"/>
                  <a:gd name="T18" fmla="*/ 73 w 113"/>
                  <a:gd name="T19" fmla="*/ 61 h 62"/>
                  <a:gd name="T20" fmla="*/ 87 w 113"/>
                  <a:gd name="T21" fmla="*/ 62 h 62"/>
                  <a:gd name="T22" fmla="*/ 97 w 113"/>
                  <a:gd name="T23" fmla="*/ 61 h 62"/>
                  <a:gd name="T24" fmla="*/ 106 w 113"/>
                  <a:gd name="T25" fmla="*/ 58 h 62"/>
                  <a:gd name="T26" fmla="*/ 109 w 113"/>
                  <a:gd name="T27" fmla="*/ 56 h 62"/>
                  <a:gd name="T28" fmla="*/ 111 w 113"/>
                  <a:gd name="T29" fmla="*/ 54 h 62"/>
                  <a:gd name="T30" fmla="*/ 113 w 113"/>
                  <a:gd name="T31" fmla="*/ 52 h 62"/>
                  <a:gd name="T32" fmla="*/ 113 w 113"/>
                  <a:gd name="T33" fmla="*/ 49 h 62"/>
                  <a:gd name="T34" fmla="*/ 91 w 113"/>
                  <a:gd name="T35" fmla="*/ 41 h 62"/>
                  <a:gd name="T36" fmla="*/ 70 w 113"/>
                  <a:gd name="T37" fmla="*/ 32 h 62"/>
                  <a:gd name="T38" fmla="*/ 65 w 113"/>
                  <a:gd name="T39" fmla="*/ 29 h 62"/>
                  <a:gd name="T40" fmla="*/ 61 w 113"/>
                  <a:gd name="T41" fmla="*/ 26 h 62"/>
                  <a:gd name="T42" fmla="*/ 57 w 113"/>
                  <a:gd name="T43" fmla="*/ 23 h 62"/>
                  <a:gd name="T44" fmla="*/ 54 w 113"/>
                  <a:gd name="T45" fmla="*/ 20 h 62"/>
                  <a:gd name="T46" fmla="*/ 51 w 113"/>
                  <a:gd name="T47" fmla="*/ 16 h 62"/>
                  <a:gd name="T48" fmla="*/ 48 w 113"/>
                  <a:gd name="T49" fmla="*/ 10 h 62"/>
                  <a:gd name="T50" fmla="*/ 47 w 113"/>
                  <a:gd name="T51" fmla="*/ 5 h 62"/>
                  <a:gd name="T52" fmla="*/ 47 w 113"/>
                  <a:gd name="T5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Freeform 415"/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15 w 93"/>
                  <a:gd name="T3" fmla="*/ 0 h 50"/>
                  <a:gd name="T4" fmla="*/ 30 w 93"/>
                  <a:gd name="T5" fmla="*/ 1 h 50"/>
                  <a:gd name="T6" fmla="*/ 45 w 93"/>
                  <a:gd name="T7" fmla="*/ 2 h 50"/>
                  <a:gd name="T8" fmla="*/ 59 w 93"/>
                  <a:gd name="T9" fmla="*/ 5 h 50"/>
                  <a:gd name="T10" fmla="*/ 64 w 93"/>
                  <a:gd name="T11" fmla="*/ 7 h 50"/>
                  <a:gd name="T12" fmla="*/ 71 w 93"/>
                  <a:gd name="T13" fmla="*/ 9 h 50"/>
                  <a:gd name="T14" fmla="*/ 75 w 93"/>
                  <a:gd name="T15" fmla="*/ 12 h 50"/>
                  <a:gd name="T16" fmla="*/ 81 w 93"/>
                  <a:gd name="T17" fmla="*/ 16 h 50"/>
                  <a:gd name="T18" fmla="*/ 85 w 93"/>
                  <a:gd name="T19" fmla="*/ 20 h 50"/>
                  <a:gd name="T20" fmla="*/ 89 w 93"/>
                  <a:gd name="T21" fmla="*/ 25 h 50"/>
                  <a:gd name="T22" fmla="*/ 91 w 93"/>
                  <a:gd name="T23" fmla="*/ 30 h 50"/>
                  <a:gd name="T24" fmla="*/ 93 w 93"/>
                  <a:gd name="T25" fmla="*/ 37 h 50"/>
                  <a:gd name="T26" fmla="*/ 79 w 93"/>
                  <a:gd name="T27" fmla="*/ 37 h 50"/>
                  <a:gd name="T28" fmla="*/ 68 w 93"/>
                  <a:gd name="T29" fmla="*/ 39 h 50"/>
                  <a:gd name="T30" fmla="*/ 60 w 93"/>
                  <a:gd name="T31" fmla="*/ 41 h 50"/>
                  <a:gd name="T32" fmla="*/ 52 w 93"/>
                  <a:gd name="T33" fmla="*/ 43 h 50"/>
                  <a:gd name="T34" fmla="*/ 42 w 93"/>
                  <a:gd name="T35" fmla="*/ 47 h 50"/>
                  <a:gd name="T36" fmla="*/ 33 w 93"/>
                  <a:gd name="T37" fmla="*/ 50 h 50"/>
                  <a:gd name="T38" fmla="*/ 30 w 93"/>
                  <a:gd name="T39" fmla="*/ 50 h 50"/>
                  <a:gd name="T40" fmla="*/ 28 w 93"/>
                  <a:gd name="T41" fmla="*/ 48 h 50"/>
                  <a:gd name="T42" fmla="*/ 26 w 93"/>
                  <a:gd name="T43" fmla="*/ 47 h 50"/>
                  <a:gd name="T44" fmla="*/ 25 w 93"/>
                  <a:gd name="T45" fmla="*/ 45 h 50"/>
                  <a:gd name="T46" fmla="*/ 23 w 93"/>
                  <a:gd name="T47" fmla="*/ 41 h 50"/>
                  <a:gd name="T48" fmla="*/ 22 w 93"/>
                  <a:gd name="T49" fmla="*/ 36 h 50"/>
                  <a:gd name="T50" fmla="*/ 22 w 93"/>
                  <a:gd name="T51" fmla="*/ 31 h 50"/>
                  <a:gd name="T52" fmla="*/ 23 w 93"/>
                  <a:gd name="T53" fmla="*/ 26 h 50"/>
                  <a:gd name="T54" fmla="*/ 24 w 93"/>
                  <a:gd name="T55" fmla="*/ 22 h 50"/>
                  <a:gd name="T56" fmla="*/ 26 w 93"/>
                  <a:gd name="T57" fmla="*/ 19 h 50"/>
                  <a:gd name="T58" fmla="*/ 0 w 93"/>
                  <a:gd name="T59" fmla="*/ 19 h 50"/>
                  <a:gd name="T60" fmla="*/ 0 w 93"/>
                  <a:gd name="T6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416"/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20 w 1029"/>
                  <a:gd name="T1" fmla="*/ 112 h 604"/>
                  <a:gd name="T2" fmla="*/ 67 w 1029"/>
                  <a:gd name="T3" fmla="*/ 60 h 604"/>
                  <a:gd name="T4" fmla="*/ 266 w 1029"/>
                  <a:gd name="T5" fmla="*/ 0 h 604"/>
                  <a:gd name="T6" fmla="*/ 205 w 1029"/>
                  <a:gd name="T7" fmla="*/ 47 h 604"/>
                  <a:gd name="T8" fmla="*/ 180 w 1029"/>
                  <a:gd name="T9" fmla="*/ 105 h 604"/>
                  <a:gd name="T10" fmla="*/ 274 w 1029"/>
                  <a:gd name="T11" fmla="*/ 60 h 604"/>
                  <a:gd name="T12" fmla="*/ 397 w 1029"/>
                  <a:gd name="T13" fmla="*/ 14 h 604"/>
                  <a:gd name="T14" fmla="*/ 438 w 1029"/>
                  <a:gd name="T15" fmla="*/ 23 h 604"/>
                  <a:gd name="T16" fmla="*/ 433 w 1029"/>
                  <a:gd name="T17" fmla="*/ 71 h 604"/>
                  <a:gd name="T18" fmla="*/ 581 w 1029"/>
                  <a:gd name="T19" fmla="*/ 80 h 604"/>
                  <a:gd name="T20" fmla="*/ 675 w 1029"/>
                  <a:gd name="T21" fmla="*/ 89 h 604"/>
                  <a:gd name="T22" fmla="*/ 749 w 1029"/>
                  <a:gd name="T23" fmla="*/ 111 h 604"/>
                  <a:gd name="T24" fmla="*/ 749 w 1029"/>
                  <a:gd name="T25" fmla="*/ 134 h 604"/>
                  <a:gd name="T26" fmla="*/ 711 w 1029"/>
                  <a:gd name="T27" fmla="*/ 184 h 604"/>
                  <a:gd name="T28" fmla="*/ 799 w 1029"/>
                  <a:gd name="T29" fmla="*/ 168 h 604"/>
                  <a:gd name="T30" fmla="*/ 866 w 1029"/>
                  <a:gd name="T31" fmla="*/ 191 h 604"/>
                  <a:gd name="T32" fmla="*/ 856 w 1029"/>
                  <a:gd name="T33" fmla="*/ 239 h 604"/>
                  <a:gd name="T34" fmla="*/ 788 w 1029"/>
                  <a:gd name="T35" fmla="*/ 248 h 604"/>
                  <a:gd name="T36" fmla="*/ 859 w 1029"/>
                  <a:gd name="T37" fmla="*/ 284 h 604"/>
                  <a:gd name="T38" fmla="*/ 903 w 1029"/>
                  <a:gd name="T39" fmla="*/ 327 h 604"/>
                  <a:gd name="T40" fmla="*/ 977 w 1029"/>
                  <a:gd name="T41" fmla="*/ 329 h 604"/>
                  <a:gd name="T42" fmla="*/ 1029 w 1029"/>
                  <a:gd name="T43" fmla="*/ 351 h 604"/>
                  <a:gd name="T44" fmla="*/ 939 w 1029"/>
                  <a:gd name="T45" fmla="*/ 409 h 604"/>
                  <a:gd name="T46" fmla="*/ 899 w 1029"/>
                  <a:gd name="T47" fmla="*/ 417 h 604"/>
                  <a:gd name="T48" fmla="*/ 874 w 1029"/>
                  <a:gd name="T49" fmla="*/ 443 h 604"/>
                  <a:gd name="T50" fmla="*/ 830 w 1029"/>
                  <a:gd name="T51" fmla="*/ 414 h 604"/>
                  <a:gd name="T52" fmla="*/ 851 w 1029"/>
                  <a:gd name="T53" fmla="*/ 393 h 604"/>
                  <a:gd name="T54" fmla="*/ 792 w 1029"/>
                  <a:gd name="T55" fmla="*/ 379 h 604"/>
                  <a:gd name="T56" fmla="*/ 759 w 1029"/>
                  <a:gd name="T57" fmla="*/ 364 h 604"/>
                  <a:gd name="T58" fmla="*/ 744 w 1029"/>
                  <a:gd name="T59" fmla="*/ 394 h 604"/>
                  <a:gd name="T60" fmla="*/ 747 w 1029"/>
                  <a:gd name="T61" fmla="*/ 445 h 604"/>
                  <a:gd name="T62" fmla="*/ 795 w 1029"/>
                  <a:gd name="T63" fmla="*/ 523 h 604"/>
                  <a:gd name="T64" fmla="*/ 771 w 1029"/>
                  <a:gd name="T65" fmla="*/ 547 h 604"/>
                  <a:gd name="T66" fmla="*/ 708 w 1029"/>
                  <a:gd name="T67" fmla="*/ 556 h 604"/>
                  <a:gd name="T68" fmla="*/ 618 w 1029"/>
                  <a:gd name="T69" fmla="*/ 517 h 604"/>
                  <a:gd name="T70" fmla="*/ 668 w 1029"/>
                  <a:gd name="T71" fmla="*/ 567 h 604"/>
                  <a:gd name="T72" fmla="*/ 665 w 1029"/>
                  <a:gd name="T73" fmla="*/ 604 h 604"/>
                  <a:gd name="T74" fmla="*/ 518 w 1029"/>
                  <a:gd name="T75" fmla="*/ 570 h 604"/>
                  <a:gd name="T76" fmla="*/ 471 w 1029"/>
                  <a:gd name="T77" fmla="*/ 523 h 604"/>
                  <a:gd name="T78" fmla="*/ 410 w 1029"/>
                  <a:gd name="T79" fmla="*/ 473 h 604"/>
                  <a:gd name="T80" fmla="*/ 367 w 1029"/>
                  <a:gd name="T81" fmla="*/ 453 h 604"/>
                  <a:gd name="T82" fmla="*/ 392 w 1029"/>
                  <a:gd name="T83" fmla="*/ 433 h 604"/>
                  <a:gd name="T84" fmla="*/ 459 w 1029"/>
                  <a:gd name="T85" fmla="*/ 399 h 604"/>
                  <a:gd name="T86" fmla="*/ 500 w 1029"/>
                  <a:gd name="T87" fmla="*/ 378 h 604"/>
                  <a:gd name="T88" fmla="*/ 577 w 1029"/>
                  <a:gd name="T89" fmla="*/ 380 h 604"/>
                  <a:gd name="T90" fmla="*/ 614 w 1029"/>
                  <a:gd name="T91" fmla="*/ 395 h 604"/>
                  <a:gd name="T92" fmla="*/ 687 w 1029"/>
                  <a:gd name="T93" fmla="*/ 387 h 604"/>
                  <a:gd name="T94" fmla="*/ 581 w 1029"/>
                  <a:gd name="T95" fmla="*/ 355 h 604"/>
                  <a:gd name="T96" fmla="*/ 542 w 1029"/>
                  <a:gd name="T97" fmla="*/ 361 h 604"/>
                  <a:gd name="T98" fmla="*/ 539 w 1029"/>
                  <a:gd name="T99" fmla="*/ 350 h 604"/>
                  <a:gd name="T100" fmla="*/ 576 w 1029"/>
                  <a:gd name="T101" fmla="*/ 306 h 604"/>
                  <a:gd name="T102" fmla="*/ 576 w 1029"/>
                  <a:gd name="T103" fmla="*/ 274 h 604"/>
                  <a:gd name="T104" fmla="*/ 524 w 1029"/>
                  <a:gd name="T105" fmla="*/ 254 h 604"/>
                  <a:gd name="T106" fmla="*/ 473 w 1029"/>
                  <a:gd name="T107" fmla="*/ 198 h 604"/>
                  <a:gd name="T108" fmla="*/ 434 w 1029"/>
                  <a:gd name="T109" fmla="*/ 168 h 604"/>
                  <a:gd name="T110" fmla="*/ 408 w 1029"/>
                  <a:gd name="T111" fmla="*/ 163 h 604"/>
                  <a:gd name="T112" fmla="*/ 378 w 1029"/>
                  <a:gd name="T113" fmla="*/ 203 h 604"/>
                  <a:gd name="T114" fmla="*/ 207 w 1029"/>
                  <a:gd name="T115" fmla="*/ 174 h 604"/>
                  <a:gd name="T116" fmla="*/ 114 w 1029"/>
                  <a:gd name="T117" fmla="*/ 189 h 604"/>
                  <a:gd name="T118" fmla="*/ 79 w 1029"/>
                  <a:gd name="T119" fmla="*/ 187 h 604"/>
                  <a:gd name="T120" fmla="*/ 16 w 1029"/>
                  <a:gd name="T121" fmla="*/ 180 h 604"/>
                  <a:gd name="T122" fmla="*/ 9 w 1029"/>
                  <a:gd name="T123" fmla="*/ 158 h 604"/>
                  <a:gd name="T124" fmla="*/ 75 w 1029"/>
                  <a:gd name="T125" fmla="*/ 149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417"/>
              <p:cNvSpPr>
                <a:spLocks/>
              </p:cNvSpPr>
              <p:nvPr/>
            </p:nvSpPr>
            <p:spPr bwMode="auto">
              <a:xfrm>
                <a:off x="1528" y="1110"/>
                <a:ext cx="409" cy="105"/>
              </a:xfrm>
              <a:custGeom>
                <a:avLst/>
                <a:gdLst>
                  <a:gd name="T0" fmla="*/ 797 w 1268"/>
                  <a:gd name="T1" fmla="*/ 38 h 321"/>
                  <a:gd name="T2" fmla="*/ 813 w 1268"/>
                  <a:gd name="T3" fmla="*/ 16 h 321"/>
                  <a:gd name="T4" fmla="*/ 846 w 1268"/>
                  <a:gd name="T5" fmla="*/ 10 h 321"/>
                  <a:gd name="T6" fmla="*/ 865 w 1268"/>
                  <a:gd name="T7" fmla="*/ 25 h 321"/>
                  <a:gd name="T8" fmla="*/ 938 w 1268"/>
                  <a:gd name="T9" fmla="*/ 14 h 321"/>
                  <a:gd name="T10" fmla="*/ 1020 w 1268"/>
                  <a:gd name="T11" fmla="*/ 1 h 321"/>
                  <a:gd name="T12" fmla="*/ 1084 w 1268"/>
                  <a:gd name="T13" fmla="*/ 17 h 321"/>
                  <a:gd name="T14" fmla="*/ 1133 w 1268"/>
                  <a:gd name="T15" fmla="*/ 20 h 321"/>
                  <a:gd name="T16" fmla="*/ 1268 w 1268"/>
                  <a:gd name="T17" fmla="*/ 32 h 321"/>
                  <a:gd name="T18" fmla="*/ 1242 w 1268"/>
                  <a:gd name="T19" fmla="*/ 50 h 321"/>
                  <a:gd name="T20" fmla="*/ 1163 w 1268"/>
                  <a:gd name="T21" fmla="*/ 64 h 321"/>
                  <a:gd name="T22" fmla="*/ 1053 w 1268"/>
                  <a:gd name="T23" fmla="*/ 77 h 321"/>
                  <a:gd name="T24" fmla="*/ 1029 w 1268"/>
                  <a:gd name="T25" fmla="*/ 96 h 321"/>
                  <a:gd name="T26" fmla="*/ 999 w 1268"/>
                  <a:gd name="T27" fmla="*/ 104 h 321"/>
                  <a:gd name="T28" fmla="*/ 942 w 1268"/>
                  <a:gd name="T29" fmla="*/ 102 h 321"/>
                  <a:gd name="T30" fmla="*/ 930 w 1268"/>
                  <a:gd name="T31" fmla="*/ 118 h 321"/>
                  <a:gd name="T32" fmla="*/ 747 w 1268"/>
                  <a:gd name="T33" fmla="*/ 133 h 321"/>
                  <a:gd name="T34" fmla="*/ 666 w 1268"/>
                  <a:gd name="T35" fmla="*/ 156 h 321"/>
                  <a:gd name="T36" fmla="*/ 635 w 1268"/>
                  <a:gd name="T37" fmla="*/ 181 h 321"/>
                  <a:gd name="T38" fmla="*/ 591 w 1268"/>
                  <a:gd name="T39" fmla="*/ 167 h 321"/>
                  <a:gd name="T40" fmla="*/ 570 w 1268"/>
                  <a:gd name="T41" fmla="*/ 181 h 321"/>
                  <a:gd name="T42" fmla="*/ 590 w 1268"/>
                  <a:gd name="T43" fmla="*/ 207 h 321"/>
                  <a:gd name="T44" fmla="*/ 545 w 1268"/>
                  <a:gd name="T45" fmla="*/ 237 h 321"/>
                  <a:gd name="T46" fmla="*/ 483 w 1268"/>
                  <a:gd name="T47" fmla="*/ 236 h 321"/>
                  <a:gd name="T48" fmla="*/ 404 w 1268"/>
                  <a:gd name="T49" fmla="*/ 242 h 321"/>
                  <a:gd name="T50" fmla="*/ 405 w 1268"/>
                  <a:gd name="T51" fmla="*/ 257 h 321"/>
                  <a:gd name="T52" fmla="*/ 392 w 1268"/>
                  <a:gd name="T53" fmla="*/ 293 h 321"/>
                  <a:gd name="T54" fmla="*/ 333 w 1268"/>
                  <a:gd name="T55" fmla="*/ 320 h 321"/>
                  <a:gd name="T56" fmla="*/ 290 w 1268"/>
                  <a:gd name="T57" fmla="*/ 296 h 321"/>
                  <a:gd name="T58" fmla="*/ 253 w 1268"/>
                  <a:gd name="T59" fmla="*/ 285 h 321"/>
                  <a:gd name="T60" fmla="*/ 96 w 1268"/>
                  <a:gd name="T61" fmla="*/ 276 h 321"/>
                  <a:gd name="T62" fmla="*/ 0 w 1268"/>
                  <a:gd name="T63" fmla="*/ 285 h 321"/>
                  <a:gd name="T64" fmla="*/ 10 w 1268"/>
                  <a:gd name="T65" fmla="*/ 266 h 321"/>
                  <a:gd name="T66" fmla="*/ 56 w 1268"/>
                  <a:gd name="T67" fmla="*/ 246 h 321"/>
                  <a:gd name="T68" fmla="*/ 143 w 1268"/>
                  <a:gd name="T69" fmla="*/ 235 h 321"/>
                  <a:gd name="T70" fmla="*/ 170 w 1268"/>
                  <a:gd name="T71" fmla="*/ 225 h 321"/>
                  <a:gd name="T72" fmla="*/ 190 w 1268"/>
                  <a:gd name="T73" fmla="*/ 217 h 321"/>
                  <a:gd name="T74" fmla="*/ 219 w 1268"/>
                  <a:gd name="T75" fmla="*/ 232 h 321"/>
                  <a:gd name="T76" fmla="*/ 247 w 1268"/>
                  <a:gd name="T77" fmla="*/ 247 h 321"/>
                  <a:gd name="T78" fmla="*/ 208 w 1268"/>
                  <a:gd name="T79" fmla="*/ 207 h 321"/>
                  <a:gd name="T80" fmla="*/ 193 w 1268"/>
                  <a:gd name="T81" fmla="*/ 200 h 321"/>
                  <a:gd name="T82" fmla="*/ 197 w 1268"/>
                  <a:gd name="T83" fmla="*/ 181 h 321"/>
                  <a:gd name="T84" fmla="*/ 246 w 1268"/>
                  <a:gd name="T85" fmla="*/ 174 h 321"/>
                  <a:gd name="T86" fmla="*/ 365 w 1268"/>
                  <a:gd name="T87" fmla="*/ 186 h 321"/>
                  <a:gd name="T88" fmla="*/ 418 w 1268"/>
                  <a:gd name="T89" fmla="*/ 174 h 321"/>
                  <a:gd name="T90" fmla="*/ 322 w 1268"/>
                  <a:gd name="T91" fmla="*/ 169 h 321"/>
                  <a:gd name="T92" fmla="*/ 299 w 1268"/>
                  <a:gd name="T93" fmla="*/ 149 h 321"/>
                  <a:gd name="T94" fmla="*/ 378 w 1268"/>
                  <a:gd name="T95" fmla="*/ 137 h 321"/>
                  <a:gd name="T96" fmla="*/ 438 w 1268"/>
                  <a:gd name="T97" fmla="*/ 155 h 321"/>
                  <a:gd name="T98" fmla="*/ 478 w 1268"/>
                  <a:gd name="T99" fmla="*/ 124 h 321"/>
                  <a:gd name="T100" fmla="*/ 664 w 1268"/>
                  <a:gd name="T101" fmla="*/ 87 h 321"/>
                  <a:gd name="T102" fmla="*/ 589 w 1268"/>
                  <a:gd name="T103" fmla="*/ 110 h 321"/>
                  <a:gd name="T104" fmla="*/ 449 w 1268"/>
                  <a:gd name="T105" fmla="*/ 111 h 321"/>
                  <a:gd name="T106" fmla="*/ 312 w 1268"/>
                  <a:gd name="T107" fmla="*/ 116 h 321"/>
                  <a:gd name="T108" fmla="*/ 253 w 1268"/>
                  <a:gd name="T109" fmla="*/ 101 h 321"/>
                  <a:gd name="T110" fmla="*/ 219 w 1268"/>
                  <a:gd name="T111" fmla="*/ 80 h 321"/>
                  <a:gd name="T112" fmla="*/ 253 w 1268"/>
                  <a:gd name="T113" fmla="*/ 71 h 321"/>
                  <a:gd name="T114" fmla="*/ 446 w 1268"/>
                  <a:gd name="T115" fmla="*/ 47 h 321"/>
                  <a:gd name="T116" fmla="*/ 618 w 1268"/>
                  <a:gd name="T117" fmla="*/ 32 h 321"/>
                  <a:gd name="T118" fmla="*/ 674 w 1268"/>
                  <a:gd name="T119" fmla="*/ 20 h 321"/>
                  <a:gd name="T120" fmla="*/ 757 w 1268"/>
                  <a:gd name="T121" fmla="*/ 2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8" h="321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Freeform 418"/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1 w 160"/>
                  <a:gd name="T3" fmla="*/ 10 h 117"/>
                  <a:gd name="T4" fmla="*/ 4 w 160"/>
                  <a:gd name="T5" fmla="*/ 19 h 117"/>
                  <a:gd name="T6" fmla="*/ 9 w 160"/>
                  <a:gd name="T7" fmla="*/ 29 h 117"/>
                  <a:gd name="T8" fmla="*/ 15 w 160"/>
                  <a:gd name="T9" fmla="*/ 39 h 117"/>
                  <a:gd name="T10" fmla="*/ 22 w 160"/>
                  <a:gd name="T11" fmla="*/ 48 h 117"/>
                  <a:gd name="T12" fmla="*/ 31 w 160"/>
                  <a:gd name="T13" fmla="*/ 59 h 117"/>
                  <a:gd name="T14" fmla="*/ 41 w 160"/>
                  <a:gd name="T15" fmla="*/ 68 h 117"/>
                  <a:gd name="T16" fmla="*/ 51 w 160"/>
                  <a:gd name="T17" fmla="*/ 77 h 117"/>
                  <a:gd name="T18" fmla="*/ 62 w 160"/>
                  <a:gd name="T19" fmla="*/ 85 h 117"/>
                  <a:gd name="T20" fmla="*/ 73 w 160"/>
                  <a:gd name="T21" fmla="*/ 93 h 117"/>
                  <a:gd name="T22" fmla="*/ 84 w 160"/>
                  <a:gd name="T23" fmla="*/ 99 h 117"/>
                  <a:gd name="T24" fmla="*/ 95 w 160"/>
                  <a:gd name="T25" fmla="*/ 105 h 117"/>
                  <a:gd name="T26" fmla="*/ 106 w 160"/>
                  <a:gd name="T27" fmla="*/ 111 h 117"/>
                  <a:gd name="T28" fmla="*/ 116 w 160"/>
                  <a:gd name="T29" fmla="*/ 114 h 117"/>
                  <a:gd name="T30" fmla="*/ 124 w 160"/>
                  <a:gd name="T31" fmla="*/ 117 h 117"/>
                  <a:gd name="T32" fmla="*/ 133 w 160"/>
                  <a:gd name="T33" fmla="*/ 117 h 117"/>
                  <a:gd name="T34" fmla="*/ 139 w 160"/>
                  <a:gd name="T35" fmla="*/ 116 h 117"/>
                  <a:gd name="T36" fmla="*/ 146 w 160"/>
                  <a:gd name="T37" fmla="*/ 113 h 117"/>
                  <a:gd name="T38" fmla="*/ 153 w 160"/>
                  <a:gd name="T39" fmla="*/ 110 h 117"/>
                  <a:gd name="T40" fmla="*/ 160 w 160"/>
                  <a:gd name="T41" fmla="*/ 104 h 117"/>
                  <a:gd name="T42" fmla="*/ 150 w 160"/>
                  <a:gd name="T43" fmla="*/ 91 h 117"/>
                  <a:gd name="T44" fmla="*/ 141 w 160"/>
                  <a:gd name="T45" fmla="*/ 79 h 117"/>
                  <a:gd name="T46" fmla="*/ 138 w 160"/>
                  <a:gd name="T47" fmla="*/ 73 h 117"/>
                  <a:gd name="T48" fmla="*/ 135 w 160"/>
                  <a:gd name="T49" fmla="*/ 66 h 117"/>
                  <a:gd name="T50" fmla="*/ 133 w 160"/>
                  <a:gd name="T51" fmla="*/ 58 h 117"/>
                  <a:gd name="T52" fmla="*/ 133 w 160"/>
                  <a:gd name="T53" fmla="*/ 49 h 117"/>
                  <a:gd name="T54" fmla="*/ 127 w 160"/>
                  <a:gd name="T55" fmla="*/ 48 h 117"/>
                  <a:gd name="T56" fmla="*/ 118 w 160"/>
                  <a:gd name="T57" fmla="*/ 45 h 117"/>
                  <a:gd name="T58" fmla="*/ 108 w 160"/>
                  <a:gd name="T59" fmla="*/ 40 h 117"/>
                  <a:gd name="T60" fmla="*/ 97 w 160"/>
                  <a:gd name="T61" fmla="*/ 34 h 117"/>
                  <a:gd name="T62" fmla="*/ 87 w 160"/>
                  <a:gd name="T63" fmla="*/ 28 h 117"/>
                  <a:gd name="T64" fmla="*/ 77 w 160"/>
                  <a:gd name="T65" fmla="*/ 21 h 117"/>
                  <a:gd name="T66" fmla="*/ 74 w 160"/>
                  <a:gd name="T67" fmla="*/ 17 h 117"/>
                  <a:gd name="T68" fmla="*/ 71 w 160"/>
                  <a:gd name="T69" fmla="*/ 13 h 117"/>
                  <a:gd name="T70" fmla="*/ 68 w 160"/>
                  <a:gd name="T71" fmla="*/ 10 h 117"/>
                  <a:gd name="T72" fmla="*/ 66 w 160"/>
                  <a:gd name="T73" fmla="*/ 6 h 117"/>
                  <a:gd name="T74" fmla="*/ 60 w 160"/>
                  <a:gd name="T75" fmla="*/ 6 h 117"/>
                  <a:gd name="T76" fmla="*/ 52 w 160"/>
                  <a:gd name="T77" fmla="*/ 6 h 117"/>
                  <a:gd name="T78" fmla="*/ 43 w 160"/>
                  <a:gd name="T79" fmla="*/ 4 h 117"/>
                  <a:gd name="T80" fmla="*/ 33 w 160"/>
                  <a:gd name="T81" fmla="*/ 0 h 117"/>
                  <a:gd name="T82" fmla="*/ 0 w 160"/>
                  <a:gd name="T83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Freeform 419"/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40 w 80"/>
                  <a:gd name="T1" fmla="*/ 123 h 141"/>
                  <a:gd name="T2" fmla="*/ 80 w 80"/>
                  <a:gd name="T3" fmla="*/ 36 h 141"/>
                  <a:gd name="T4" fmla="*/ 80 w 80"/>
                  <a:gd name="T5" fmla="*/ 18 h 141"/>
                  <a:gd name="T6" fmla="*/ 68 w 80"/>
                  <a:gd name="T7" fmla="*/ 17 h 141"/>
                  <a:gd name="T8" fmla="*/ 59 w 80"/>
                  <a:gd name="T9" fmla="*/ 16 h 141"/>
                  <a:gd name="T10" fmla="*/ 53 w 80"/>
                  <a:gd name="T11" fmla="*/ 14 h 141"/>
                  <a:gd name="T12" fmla="*/ 47 w 80"/>
                  <a:gd name="T13" fmla="*/ 11 h 141"/>
                  <a:gd name="T14" fmla="*/ 44 w 80"/>
                  <a:gd name="T15" fmla="*/ 8 h 141"/>
                  <a:gd name="T16" fmla="*/ 42 w 80"/>
                  <a:gd name="T17" fmla="*/ 5 h 141"/>
                  <a:gd name="T18" fmla="*/ 41 w 80"/>
                  <a:gd name="T19" fmla="*/ 2 h 141"/>
                  <a:gd name="T20" fmla="*/ 40 w 80"/>
                  <a:gd name="T21" fmla="*/ 0 h 141"/>
                  <a:gd name="T22" fmla="*/ 0 w 80"/>
                  <a:gd name="T23" fmla="*/ 0 h 141"/>
                  <a:gd name="T24" fmla="*/ 0 w 80"/>
                  <a:gd name="T25" fmla="*/ 23 h 141"/>
                  <a:gd name="T26" fmla="*/ 0 w 80"/>
                  <a:gd name="T27" fmla="*/ 40 h 141"/>
                  <a:gd name="T28" fmla="*/ 0 w 80"/>
                  <a:gd name="T29" fmla="*/ 52 h 141"/>
                  <a:gd name="T30" fmla="*/ 0 w 80"/>
                  <a:gd name="T31" fmla="*/ 61 h 141"/>
                  <a:gd name="T32" fmla="*/ 1 w 80"/>
                  <a:gd name="T33" fmla="*/ 69 h 141"/>
                  <a:gd name="T34" fmla="*/ 3 w 80"/>
                  <a:gd name="T35" fmla="*/ 78 h 141"/>
                  <a:gd name="T36" fmla="*/ 7 w 80"/>
                  <a:gd name="T37" fmla="*/ 88 h 141"/>
                  <a:gd name="T38" fmla="*/ 11 w 80"/>
                  <a:gd name="T39" fmla="*/ 99 h 141"/>
                  <a:gd name="T40" fmla="*/ 20 w 80"/>
                  <a:gd name="T41" fmla="*/ 121 h 141"/>
                  <a:gd name="T42" fmla="*/ 27 w 80"/>
                  <a:gd name="T43" fmla="*/ 141 h 141"/>
                  <a:gd name="T44" fmla="*/ 31 w 80"/>
                  <a:gd name="T45" fmla="*/ 135 h 141"/>
                  <a:gd name="T46" fmla="*/ 33 w 80"/>
                  <a:gd name="T47" fmla="*/ 129 h 141"/>
                  <a:gd name="T48" fmla="*/ 34 w 80"/>
                  <a:gd name="T49" fmla="*/ 127 h 141"/>
                  <a:gd name="T50" fmla="*/ 36 w 80"/>
                  <a:gd name="T51" fmla="*/ 125 h 141"/>
                  <a:gd name="T52" fmla="*/ 38 w 80"/>
                  <a:gd name="T53" fmla="*/ 123 h 141"/>
                  <a:gd name="T54" fmla="*/ 40 w 80"/>
                  <a:gd name="T55" fmla="*/ 12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Freeform 420"/>
              <p:cNvSpPr>
                <a:spLocks/>
              </p:cNvSpPr>
              <p:nvPr/>
            </p:nvSpPr>
            <p:spPr bwMode="auto">
              <a:xfrm>
                <a:off x="1379" y="1383"/>
                <a:ext cx="83" cy="41"/>
              </a:xfrm>
              <a:custGeom>
                <a:avLst/>
                <a:gdLst>
                  <a:gd name="T0" fmla="*/ 0 w 259"/>
                  <a:gd name="T1" fmla="*/ 93 h 124"/>
                  <a:gd name="T2" fmla="*/ 0 w 259"/>
                  <a:gd name="T3" fmla="*/ 96 h 124"/>
                  <a:gd name="T4" fmla="*/ 2 w 259"/>
                  <a:gd name="T5" fmla="*/ 100 h 124"/>
                  <a:gd name="T6" fmla="*/ 4 w 259"/>
                  <a:gd name="T7" fmla="*/ 103 h 124"/>
                  <a:gd name="T8" fmla="*/ 6 w 259"/>
                  <a:gd name="T9" fmla="*/ 106 h 124"/>
                  <a:gd name="T10" fmla="*/ 14 w 259"/>
                  <a:gd name="T11" fmla="*/ 111 h 124"/>
                  <a:gd name="T12" fmla="*/ 23 w 259"/>
                  <a:gd name="T13" fmla="*/ 115 h 124"/>
                  <a:gd name="T14" fmla="*/ 31 w 259"/>
                  <a:gd name="T15" fmla="*/ 120 h 124"/>
                  <a:gd name="T16" fmla="*/ 41 w 259"/>
                  <a:gd name="T17" fmla="*/ 122 h 124"/>
                  <a:gd name="T18" fmla="*/ 51 w 259"/>
                  <a:gd name="T19" fmla="*/ 124 h 124"/>
                  <a:gd name="T20" fmla="*/ 60 w 259"/>
                  <a:gd name="T21" fmla="*/ 124 h 124"/>
                  <a:gd name="T22" fmla="*/ 68 w 259"/>
                  <a:gd name="T23" fmla="*/ 124 h 124"/>
                  <a:gd name="T24" fmla="*/ 75 w 259"/>
                  <a:gd name="T25" fmla="*/ 123 h 124"/>
                  <a:gd name="T26" fmla="*/ 81 w 259"/>
                  <a:gd name="T27" fmla="*/ 122 h 124"/>
                  <a:gd name="T28" fmla="*/ 87 w 259"/>
                  <a:gd name="T29" fmla="*/ 120 h 124"/>
                  <a:gd name="T30" fmla="*/ 97 w 259"/>
                  <a:gd name="T31" fmla="*/ 114 h 124"/>
                  <a:gd name="T32" fmla="*/ 106 w 259"/>
                  <a:gd name="T33" fmla="*/ 108 h 124"/>
                  <a:gd name="T34" fmla="*/ 115 w 259"/>
                  <a:gd name="T35" fmla="*/ 103 h 124"/>
                  <a:gd name="T36" fmla="*/ 125 w 259"/>
                  <a:gd name="T37" fmla="*/ 98 h 124"/>
                  <a:gd name="T38" fmla="*/ 130 w 259"/>
                  <a:gd name="T39" fmla="*/ 96 h 124"/>
                  <a:gd name="T40" fmla="*/ 137 w 259"/>
                  <a:gd name="T41" fmla="*/ 94 h 124"/>
                  <a:gd name="T42" fmla="*/ 145 w 259"/>
                  <a:gd name="T43" fmla="*/ 93 h 124"/>
                  <a:gd name="T44" fmla="*/ 152 w 259"/>
                  <a:gd name="T45" fmla="*/ 93 h 124"/>
                  <a:gd name="T46" fmla="*/ 162 w 259"/>
                  <a:gd name="T47" fmla="*/ 94 h 124"/>
                  <a:gd name="T48" fmla="*/ 171 w 259"/>
                  <a:gd name="T49" fmla="*/ 96 h 124"/>
                  <a:gd name="T50" fmla="*/ 180 w 259"/>
                  <a:gd name="T51" fmla="*/ 99 h 124"/>
                  <a:gd name="T52" fmla="*/ 188 w 259"/>
                  <a:gd name="T53" fmla="*/ 103 h 124"/>
                  <a:gd name="T54" fmla="*/ 204 w 259"/>
                  <a:gd name="T55" fmla="*/ 111 h 124"/>
                  <a:gd name="T56" fmla="*/ 219 w 259"/>
                  <a:gd name="T57" fmla="*/ 117 h 124"/>
                  <a:gd name="T58" fmla="*/ 259 w 259"/>
                  <a:gd name="T59" fmla="*/ 117 h 124"/>
                  <a:gd name="T60" fmla="*/ 259 w 259"/>
                  <a:gd name="T61" fmla="*/ 99 h 124"/>
                  <a:gd name="T62" fmla="*/ 252 w 259"/>
                  <a:gd name="T63" fmla="*/ 98 h 124"/>
                  <a:gd name="T64" fmla="*/ 244 w 259"/>
                  <a:gd name="T65" fmla="*/ 96 h 124"/>
                  <a:gd name="T66" fmla="*/ 236 w 259"/>
                  <a:gd name="T67" fmla="*/ 94 h 124"/>
                  <a:gd name="T68" fmla="*/ 226 w 259"/>
                  <a:gd name="T69" fmla="*/ 93 h 124"/>
                  <a:gd name="T70" fmla="*/ 230 w 259"/>
                  <a:gd name="T71" fmla="*/ 85 h 124"/>
                  <a:gd name="T72" fmla="*/ 236 w 259"/>
                  <a:gd name="T73" fmla="*/ 79 h 124"/>
                  <a:gd name="T74" fmla="*/ 240 w 259"/>
                  <a:gd name="T75" fmla="*/ 74 h 124"/>
                  <a:gd name="T76" fmla="*/ 246 w 259"/>
                  <a:gd name="T77" fmla="*/ 69 h 124"/>
                  <a:gd name="T78" fmla="*/ 238 w 259"/>
                  <a:gd name="T79" fmla="*/ 61 h 124"/>
                  <a:gd name="T80" fmla="*/ 230 w 259"/>
                  <a:gd name="T81" fmla="*/ 56 h 124"/>
                  <a:gd name="T82" fmla="*/ 222 w 259"/>
                  <a:gd name="T83" fmla="*/ 50 h 124"/>
                  <a:gd name="T84" fmla="*/ 214 w 259"/>
                  <a:gd name="T85" fmla="*/ 46 h 124"/>
                  <a:gd name="T86" fmla="*/ 197 w 259"/>
                  <a:gd name="T87" fmla="*/ 37 h 124"/>
                  <a:gd name="T88" fmla="*/ 182 w 259"/>
                  <a:gd name="T89" fmla="*/ 30 h 124"/>
                  <a:gd name="T90" fmla="*/ 166 w 259"/>
                  <a:gd name="T91" fmla="*/ 23 h 124"/>
                  <a:gd name="T92" fmla="*/ 153 w 259"/>
                  <a:gd name="T93" fmla="*/ 17 h 124"/>
                  <a:gd name="T94" fmla="*/ 147 w 259"/>
                  <a:gd name="T95" fmla="*/ 13 h 124"/>
                  <a:gd name="T96" fmla="*/ 141 w 259"/>
                  <a:gd name="T97" fmla="*/ 10 h 124"/>
                  <a:gd name="T98" fmla="*/ 137 w 259"/>
                  <a:gd name="T99" fmla="*/ 5 h 124"/>
                  <a:gd name="T100" fmla="*/ 132 w 259"/>
                  <a:gd name="T101" fmla="*/ 0 h 124"/>
                  <a:gd name="T102" fmla="*/ 124 w 259"/>
                  <a:gd name="T103" fmla="*/ 3 h 124"/>
                  <a:gd name="T104" fmla="*/ 114 w 259"/>
                  <a:gd name="T105" fmla="*/ 7 h 124"/>
                  <a:gd name="T106" fmla="*/ 105 w 259"/>
                  <a:gd name="T107" fmla="*/ 12 h 124"/>
                  <a:gd name="T108" fmla="*/ 95 w 259"/>
                  <a:gd name="T109" fmla="*/ 17 h 124"/>
                  <a:gd name="T110" fmla="*/ 75 w 259"/>
                  <a:gd name="T111" fmla="*/ 29 h 124"/>
                  <a:gd name="T112" fmla="*/ 57 w 259"/>
                  <a:gd name="T113" fmla="*/ 42 h 124"/>
                  <a:gd name="T114" fmla="*/ 38 w 259"/>
                  <a:gd name="T115" fmla="*/ 56 h 124"/>
                  <a:gd name="T116" fmla="*/ 23 w 259"/>
                  <a:gd name="T117" fmla="*/ 70 h 124"/>
                  <a:gd name="T118" fmla="*/ 9 w 259"/>
                  <a:gd name="T119" fmla="*/ 83 h 124"/>
                  <a:gd name="T120" fmla="*/ 0 w 259"/>
                  <a:gd name="T121" fmla="*/ 9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9" h="124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Freeform 421"/>
              <p:cNvSpPr>
                <a:spLocks/>
              </p:cNvSpPr>
              <p:nvPr/>
            </p:nvSpPr>
            <p:spPr bwMode="auto">
              <a:xfrm>
                <a:off x="1509" y="1389"/>
                <a:ext cx="38" cy="19"/>
              </a:xfrm>
              <a:custGeom>
                <a:avLst/>
                <a:gdLst>
                  <a:gd name="T0" fmla="*/ 0 w 119"/>
                  <a:gd name="T1" fmla="*/ 32 h 57"/>
                  <a:gd name="T2" fmla="*/ 7 w 119"/>
                  <a:gd name="T3" fmla="*/ 35 h 57"/>
                  <a:gd name="T4" fmla="*/ 14 w 119"/>
                  <a:gd name="T5" fmla="*/ 38 h 57"/>
                  <a:gd name="T6" fmla="*/ 20 w 119"/>
                  <a:gd name="T7" fmla="*/ 42 h 57"/>
                  <a:gd name="T8" fmla="*/ 26 w 119"/>
                  <a:gd name="T9" fmla="*/ 47 h 57"/>
                  <a:gd name="T10" fmla="*/ 32 w 119"/>
                  <a:gd name="T11" fmla="*/ 51 h 57"/>
                  <a:gd name="T12" fmla="*/ 36 w 119"/>
                  <a:gd name="T13" fmla="*/ 54 h 57"/>
                  <a:gd name="T14" fmla="*/ 41 w 119"/>
                  <a:gd name="T15" fmla="*/ 56 h 57"/>
                  <a:gd name="T16" fmla="*/ 47 w 119"/>
                  <a:gd name="T17" fmla="*/ 57 h 57"/>
                  <a:gd name="T18" fmla="*/ 55 w 119"/>
                  <a:gd name="T19" fmla="*/ 57 h 57"/>
                  <a:gd name="T20" fmla="*/ 62 w 119"/>
                  <a:gd name="T21" fmla="*/ 56 h 57"/>
                  <a:gd name="T22" fmla="*/ 70 w 119"/>
                  <a:gd name="T23" fmla="*/ 55 h 57"/>
                  <a:gd name="T24" fmla="*/ 77 w 119"/>
                  <a:gd name="T25" fmla="*/ 53 h 57"/>
                  <a:gd name="T26" fmla="*/ 83 w 119"/>
                  <a:gd name="T27" fmla="*/ 50 h 57"/>
                  <a:gd name="T28" fmla="*/ 89 w 119"/>
                  <a:gd name="T29" fmla="*/ 48 h 57"/>
                  <a:gd name="T30" fmla="*/ 93 w 119"/>
                  <a:gd name="T31" fmla="*/ 44 h 57"/>
                  <a:gd name="T32" fmla="*/ 97 w 119"/>
                  <a:gd name="T33" fmla="*/ 40 h 57"/>
                  <a:gd name="T34" fmla="*/ 106 w 119"/>
                  <a:gd name="T35" fmla="*/ 32 h 57"/>
                  <a:gd name="T36" fmla="*/ 112 w 119"/>
                  <a:gd name="T37" fmla="*/ 23 h 57"/>
                  <a:gd name="T38" fmla="*/ 116 w 119"/>
                  <a:gd name="T39" fmla="*/ 13 h 57"/>
                  <a:gd name="T40" fmla="*/ 119 w 119"/>
                  <a:gd name="T41" fmla="*/ 1 h 57"/>
                  <a:gd name="T42" fmla="*/ 101 w 119"/>
                  <a:gd name="T43" fmla="*/ 0 h 57"/>
                  <a:gd name="T44" fmla="*/ 82 w 119"/>
                  <a:gd name="T45" fmla="*/ 0 h 57"/>
                  <a:gd name="T46" fmla="*/ 63 w 119"/>
                  <a:gd name="T47" fmla="*/ 2 h 57"/>
                  <a:gd name="T48" fmla="*/ 45 w 119"/>
                  <a:gd name="T49" fmla="*/ 5 h 57"/>
                  <a:gd name="T50" fmla="*/ 36 w 119"/>
                  <a:gd name="T51" fmla="*/ 7 h 57"/>
                  <a:gd name="T52" fmla="*/ 28 w 119"/>
                  <a:gd name="T53" fmla="*/ 10 h 57"/>
                  <a:gd name="T54" fmla="*/ 22 w 119"/>
                  <a:gd name="T55" fmla="*/ 13 h 57"/>
                  <a:gd name="T56" fmla="*/ 15 w 119"/>
                  <a:gd name="T57" fmla="*/ 16 h 57"/>
                  <a:gd name="T58" fmla="*/ 10 w 119"/>
                  <a:gd name="T59" fmla="*/ 19 h 57"/>
                  <a:gd name="T60" fmla="*/ 5 w 119"/>
                  <a:gd name="T61" fmla="*/ 23 h 57"/>
                  <a:gd name="T62" fmla="*/ 2 w 119"/>
                  <a:gd name="T63" fmla="*/ 27 h 57"/>
                  <a:gd name="T64" fmla="*/ 0 w 119"/>
                  <a:gd name="T65" fmla="*/ 3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9" h="57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Freeform 422"/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50 h 52"/>
                  <a:gd name="T2" fmla="*/ 6 w 107"/>
                  <a:gd name="T3" fmla="*/ 51 h 52"/>
                  <a:gd name="T4" fmla="*/ 9 w 107"/>
                  <a:gd name="T5" fmla="*/ 52 h 52"/>
                  <a:gd name="T6" fmla="*/ 13 w 107"/>
                  <a:gd name="T7" fmla="*/ 52 h 52"/>
                  <a:gd name="T8" fmla="*/ 17 w 107"/>
                  <a:gd name="T9" fmla="*/ 52 h 52"/>
                  <a:gd name="T10" fmla="*/ 24 w 107"/>
                  <a:gd name="T11" fmla="*/ 50 h 52"/>
                  <a:gd name="T12" fmla="*/ 34 w 107"/>
                  <a:gd name="T13" fmla="*/ 50 h 52"/>
                  <a:gd name="T14" fmla="*/ 43 w 107"/>
                  <a:gd name="T15" fmla="*/ 49 h 52"/>
                  <a:gd name="T16" fmla="*/ 53 w 107"/>
                  <a:gd name="T17" fmla="*/ 48 h 52"/>
                  <a:gd name="T18" fmla="*/ 62 w 107"/>
                  <a:gd name="T19" fmla="*/ 47 h 52"/>
                  <a:gd name="T20" fmla="*/ 70 w 107"/>
                  <a:gd name="T21" fmla="*/ 43 h 52"/>
                  <a:gd name="T22" fmla="*/ 79 w 107"/>
                  <a:gd name="T23" fmla="*/ 40 h 52"/>
                  <a:gd name="T24" fmla="*/ 88 w 107"/>
                  <a:gd name="T25" fmla="*/ 36 h 52"/>
                  <a:gd name="T26" fmla="*/ 97 w 107"/>
                  <a:gd name="T27" fmla="*/ 31 h 52"/>
                  <a:gd name="T28" fmla="*/ 107 w 107"/>
                  <a:gd name="T29" fmla="*/ 24 h 52"/>
                  <a:gd name="T30" fmla="*/ 107 w 107"/>
                  <a:gd name="T31" fmla="*/ 0 h 52"/>
                  <a:gd name="T32" fmla="*/ 98 w 107"/>
                  <a:gd name="T33" fmla="*/ 1 h 52"/>
                  <a:gd name="T34" fmla="*/ 86 w 107"/>
                  <a:gd name="T35" fmla="*/ 3 h 52"/>
                  <a:gd name="T36" fmla="*/ 72 w 107"/>
                  <a:gd name="T37" fmla="*/ 7 h 52"/>
                  <a:gd name="T38" fmla="*/ 56 w 107"/>
                  <a:gd name="T39" fmla="*/ 13 h 52"/>
                  <a:gd name="T40" fmla="*/ 41 w 107"/>
                  <a:gd name="T41" fmla="*/ 20 h 52"/>
                  <a:gd name="T42" fmla="*/ 25 w 107"/>
                  <a:gd name="T43" fmla="*/ 28 h 52"/>
                  <a:gd name="T44" fmla="*/ 19 w 107"/>
                  <a:gd name="T45" fmla="*/ 33 h 52"/>
                  <a:gd name="T46" fmla="*/ 12 w 107"/>
                  <a:gd name="T47" fmla="*/ 38 h 52"/>
                  <a:gd name="T48" fmla="*/ 6 w 107"/>
                  <a:gd name="T49" fmla="*/ 43 h 52"/>
                  <a:gd name="T50" fmla="*/ 0 w 107"/>
                  <a:gd name="T51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Freeform 423"/>
              <p:cNvSpPr>
                <a:spLocks/>
              </p:cNvSpPr>
              <p:nvPr/>
            </p:nvSpPr>
            <p:spPr bwMode="auto">
              <a:xfrm>
                <a:off x="1381" y="1244"/>
                <a:ext cx="79" cy="32"/>
              </a:xfrm>
              <a:custGeom>
                <a:avLst/>
                <a:gdLst>
                  <a:gd name="T0" fmla="*/ 27 w 246"/>
                  <a:gd name="T1" fmla="*/ 99 h 99"/>
                  <a:gd name="T2" fmla="*/ 22 w 246"/>
                  <a:gd name="T3" fmla="*/ 97 h 99"/>
                  <a:gd name="T4" fmla="*/ 17 w 246"/>
                  <a:gd name="T5" fmla="*/ 96 h 99"/>
                  <a:gd name="T6" fmla="*/ 12 w 246"/>
                  <a:gd name="T7" fmla="*/ 93 h 99"/>
                  <a:gd name="T8" fmla="*/ 9 w 246"/>
                  <a:gd name="T9" fmla="*/ 90 h 99"/>
                  <a:gd name="T10" fmla="*/ 6 w 246"/>
                  <a:gd name="T11" fmla="*/ 86 h 99"/>
                  <a:gd name="T12" fmla="*/ 2 w 246"/>
                  <a:gd name="T13" fmla="*/ 82 h 99"/>
                  <a:gd name="T14" fmla="*/ 1 w 246"/>
                  <a:gd name="T15" fmla="*/ 78 h 99"/>
                  <a:gd name="T16" fmla="*/ 0 w 246"/>
                  <a:gd name="T17" fmla="*/ 73 h 99"/>
                  <a:gd name="T18" fmla="*/ 0 w 246"/>
                  <a:gd name="T19" fmla="*/ 69 h 99"/>
                  <a:gd name="T20" fmla="*/ 1 w 246"/>
                  <a:gd name="T21" fmla="*/ 65 h 99"/>
                  <a:gd name="T22" fmla="*/ 3 w 246"/>
                  <a:gd name="T23" fmla="*/ 60 h 99"/>
                  <a:gd name="T24" fmla="*/ 5 w 246"/>
                  <a:gd name="T25" fmla="*/ 56 h 99"/>
                  <a:gd name="T26" fmla="*/ 10 w 246"/>
                  <a:gd name="T27" fmla="*/ 49 h 99"/>
                  <a:gd name="T28" fmla="*/ 18 w 246"/>
                  <a:gd name="T29" fmla="*/ 41 h 99"/>
                  <a:gd name="T30" fmla="*/ 25 w 246"/>
                  <a:gd name="T31" fmla="*/ 34 h 99"/>
                  <a:gd name="T32" fmla="*/ 35 w 246"/>
                  <a:gd name="T33" fmla="*/ 28 h 99"/>
                  <a:gd name="T34" fmla="*/ 46 w 246"/>
                  <a:gd name="T35" fmla="*/ 23 h 99"/>
                  <a:gd name="T36" fmla="*/ 57 w 246"/>
                  <a:gd name="T37" fmla="*/ 18 h 99"/>
                  <a:gd name="T38" fmla="*/ 69 w 246"/>
                  <a:gd name="T39" fmla="*/ 14 h 99"/>
                  <a:gd name="T40" fmla="*/ 81 w 246"/>
                  <a:gd name="T41" fmla="*/ 10 h 99"/>
                  <a:gd name="T42" fmla="*/ 92 w 246"/>
                  <a:gd name="T43" fmla="*/ 7 h 99"/>
                  <a:gd name="T44" fmla="*/ 104 w 246"/>
                  <a:gd name="T45" fmla="*/ 4 h 99"/>
                  <a:gd name="T46" fmla="*/ 124 w 246"/>
                  <a:gd name="T47" fmla="*/ 1 h 99"/>
                  <a:gd name="T48" fmla="*/ 140 w 246"/>
                  <a:gd name="T49" fmla="*/ 0 h 99"/>
                  <a:gd name="T50" fmla="*/ 168 w 246"/>
                  <a:gd name="T51" fmla="*/ 0 h 99"/>
                  <a:gd name="T52" fmla="*/ 193 w 246"/>
                  <a:gd name="T53" fmla="*/ 1 h 99"/>
                  <a:gd name="T54" fmla="*/ 219 w 246"/>
                  <a:gd name="T55" fmla="*/ 2 h 99"/>
                  <a:gd name="T56" fmla="*/ 246 w 246"/>
                  <a:gd name="T57" fmla="*/ 6 h 99"/>
                  <a:gd name="T58" fmla="*/ 244 w 246"/>
                  <a:gd name="T59" fmla="*/ 11 h 99"/>
                  <a:gd name="T60" fmla="*/ 241 w 246"/>
                  <a:gd name="T61" fmla="*/ 15 h 99"/>
                  <a:gd name="T62" fmla="*/ 236 w 246"/>
                  <a:gd name="T63" fmla="*/ 20 h 99"/>
                  <a:gd name="T64" fmla="*/ 231 w 246"/>
                  <a:gd name="T65" fmla="*/ 26 h 99"/>
                  <a:gd name="T66" fmla="*/ 215 w 246"/>
                  <a:gd name="T67" fmla="*/ 36 h 99"/>
                  <a:gd name="T68" fmla="*/ 199 w 246"/>
                  <a:gd name="T69" fmla="*/ 46 h 99"/>
                  <a:gd name="T70" fmla="*/ 180 w 246"/>
                  <a:gd name="T71" fmla="*/ 55 h 99"/>
                  <a:gd name="T72" fmla="*/ 162 w 246"/>
                  <a:gd name="T73" fmla="*/ 61 h 99"/>
                  <a:gd name="T74" fmla="*/ 152 w 246"/>
                  <a:gd name="T75" fmla="*/ 64 h 99"/>
                  <a:gd name="T76" fmla="*/ 143 w 246"/>
                  <a:gd name="T77" fmla="*/ 66 h 99"/>
                  <a:gd name="T78" fmla="*/ 134 w 246"/>
                  <a:gd name="T79" fmla="*/ 67 h 99"/>
                  <a:gd name="T80" fmla="*/ 126 w 246"/>
                  <a:gd name="T81" fmla="*/ 67 h 99"/>
                  <a:gd name="T82" fmla="*/ 120 w 246"/>
                  <a:gd name="T83" fmla="*/ 67 h 99"/>
                  <a:gd name="T84" fmla="*/ 110 w 246"/>
                  <a:gd name="T85" fmla="*/ 67 h 99"/>
                  <a:gd name="T86" fmla="*/ 100 w 246"/>
                  <a:gd name="T87" fmla="*/ 67 h 99"/>
                  <a:gd name="T88" fmla="*/ 93 w 246"/>
                  <a:gd name="T89" fmla="*/ 67 h 99"/>
                  <a:gd name="T90" fmla="*/ 88 w 246"/>
                  <a:gd name="T91" fmla="*/ 69 h 99"/>
                  <a:gd name="T92" fmla="*/ 80 w 246"/>
                  <a:gd name="T93" fmla="*/ 72 h 99"/>
                  <a:gd name="T94" fmla="*/ 72 w 246"/>
                  <a:gd name="T95" fmla="*/ 77 h 99"/>
                  <a:gd name="T96" fmla="*/ 63 w 246"/>
                  <a:gd name="T97" fmla="*/ 83 h 99"/>
                  <a:gd name="T98" fmla="*/ 53 w 246"/>
                  <a:gd name="T99" fmla="*/ 88 h 99"/>
                  <a:gd name="T100" fmla="*/ 44 w 246"/>
                  <a:gd name="T101" fmla="*/ 93 h 99"/>
                  <a:gd name="T102" fmla="*/ 35 w 246"/>
                  <a:gd name="T103" fmla="*/ 96 h 99"/>
                  <a:gd name="T104" fmla="*/ 27 w 246"/>
                  <a:gd name="T105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6" h="99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Freeform 424"/>
              <p:cNvSpPr>
                <a:spLocks/>
              </p:cNvSpPr>
              <p:nvPr/>
            </p:nvSpPr>
            <p:spPr bwMode="auto">
              <a:xfrm>
                <a:off x="1294" y="1248"/>
                <a:ext cx="76" cy="40"/>
              </a:xfrm>
              <a:custGeom>
                <a:avLst/>
                <a:gdLst>
                  <a:gd name="T0" fmla="*/ 33 w 233"/>
                  <a:gd name="T1" fmla="*/ 88 h 123"/>
                  <a:gd name="T2" fmla="*/ 10 w 233"/>
                  <a:gd name="T3" fmla="*/ 78 h 123"/>
                  <a:gd name="T4" fmla="*/ 0 w 233"/>
                  <a:gd name="T5" fmla="*/ 55 h 123"/>
                  <a:gd name="T6" fmla="*/ 20 w 233"/>
                  <a:gd name="T7" fmla="*/ 37 h 123"/>
                  <a:gd name="T8" fmla="*/ 40 w 233"/>
                  <a:gd name="T9" fmla="*/ 37 h 123"/>
                  <a:gd name="T10" fmla="*/ 61 w 233"/>
                  <a:gd name="T11" fmla="*/ 37 h 123"/>
                  <a:gd name="T12" fmla="*/ 72 w 233"/>
                  <a:gd name="T13" fmla="*/ 36 h 123"/>
                  <a:gd name="T14" fmla="*/ 83 w 233"/>
                  <a:gd name="T15" fmla="*/ 33 h 123"/>
                  <a:gd name="T16" fmla="*/ 104 w 233"/>
                  <a:gd name="T17" fmla="*/ 23 h 123"/>
                  <a:gd name="T18" fmla="*/ 123 w 233"/>
                  <a:gd name="T19" fmla="*/ 11 h 123"/>
                  <a:gd name="T20" fmla="*/ 146 w 233"/>
                  <a:gd name="T21" fmla="*/ 0 h 123"/>
                  <a:gd name="T22" fmla="*/ 161 w 233"/>
                  <a:gd name="T23" fmla="*/ 8 h 123"/>
                  <a:gd name="T24" fmla="*/ 181 w 233"/>
                  <a:gd name="T25" fmla="*/ 12 h 123"/>
                  <a:gd name="T26" fmla="*/ 190 w 233"/>
                  <a:gd name="T27" fmla="*/ 10 h 123"/>
                  <a:gd name="T28" fmla="*/ 201 w 233"/>
                  <a:gd name="T29" fmla="*/ 6 h 123"/>
                  <a:gd name="T30" fmla="*/ 213 w 233"/>
                  <a:gd name="T31" fmla="*/ 0 h 123"/>
                  <a:gd name="T32" fmla="*/ 232 w 233"/>
                  <a:gd name="T33" fmla="*/ 6 h 123"/>
                  <a:gd name="T34" fmla="*/ 228 w 233"/>
                  <a:gd name="T35" fmla="*/ 18 h 123"/>
                  <a:gd name="T36" fmla="*/ 219 w 233"/>
                  <a:gd name="T37" fmla="*/ 25 h 123"/>
                  <a:gd name="T38" fmla="*/ 207 w 233"/>
                  <a:gd name="T39" fmla="*/ 30 h 123"/>
                  <a:gd name="T40" fmla="*/ 201 w 233"/>
                  <a:gd name="T41" fmla="*/ 43 h 123"/>
                  <a:gd name="T42" fmla="*/ 206 w 233"/>
                  <a:gd name="T43" fmla="*/ 62 h 123"/>
                  <a:gd name="T44" fmla="*/ 185 w 233"/>
                  <a:gd name="T45" fmla="*/ 85 h 123"/>
                  <a:gd name="T46" fmla="*/ 157 w 233"/>
                  <a:gd name="T47" fmla="*/ 96 h 123"/>
                  <a:gd name="T48" fmla="*/ 139 w 233"/>
                  <a:gd name="T49" fmla="*/ 98 h 123"/>
                  <a:gd name="T50" fmla="*/ 116 w 233"/>
                  <a:gd name="T51" fmla="*/ 100 h 123"/>
                  <a:gd name="T52" fmla="*/ 96 w 233"/>
                  <a:gd name="T53" fmla="*/ 106 h 123"/>
                  <a:gd name="T54" fmla="*/ 82 w 233"/>
                  <a:gd name="T55" fmla="*/ 115 h 123"/>
                  <a:gd name="T56" fmla="*/ 67 w 233"/>
                  <a:gd name="T57" fmla="*/ 122 h 123"/>
                  <a:gd name="T58" fmla="*/ 58 w 233"/>
                  <a:gd name="T59" fmla="*/ 122 h 123"/>
                  <a:gd name="T60" fmla="*/ 53 w 233"/>
                  <a:gd name="T61" fmla="*/ 115 h 123"/>
                  <a:gd name="T62" fmla="*/ 48 w 233"/>
                  <a:gd name="T63" fmla="*/ 10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3" h="123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Freeform 425"/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147 h 172"/>
                  <a:gd name="T2" fmla="*/ 3 w 484"/>
                  <a:gd name="T3" fmla="*/ 156 h 172"/>
                  <a:gd name="T4" fmla="*/ 9 w 484"/>
                  <a:gd name="T5" fmla="*/ 162 h 172"/>
                  <a:gd name="T6" fmla="*/ 17 w 484"/>
                  <a:gd name="T7" fmla="*/ 167 h 172"/>
                  <a:gd name="T8" fmla="*/ 31 w 484"/>
                  <a:gd name="T9" fmla="*/ 170 h 172"/>
                  <a:gd name="T10" fmla="*/ 51 w 484"/>
                  <a:gd name="T11" fmla="*/ 172 h 172"/>
                  <a:gd name="T12" fmla="*/ 73 w 484"/>
                  <a:gd name="T13" fmla="*/ 172 h 172"/>
                  <a:gd name="T14" fmla="*/ 99 w 484"/>
                  <a:gd name="T15" fmla="*/ 167 h 172"/>
                  <a:gd name="T16" fmla="*/ 139 w 484"/>
                  <a:gd name="T17" fmla="*/ 156 h 172"/>
                  <a:gd name="T18" fmla="*/ 189 w 484"/>
                  <a:gd name="T19" fmla="*/ 135 h 172"/>
                  <a:gd name="T20" fmla="*/ 240 w 484"/>
                  <a:gd name="T21" fmla="*/ 113 h 172"/>
                  <a:gd name="T22" fmla="*/ 287 w 484"/>
                  <a:gd name="T23" fmla="*/ 100 h 172"/>
                  <a:gd name="T24" fmla="*/ 350 w 484"/>
                  <a:gd name="T25" fmla="*/ 87 h 172"/>
                  <a:gd name="T26" fmla="*/ 401 w 484"/>
                  <a:gd name="T27" fmla="*/ 75 h 172"/>
                  <a:gd name="T28" fmla="*/ 434 w 484"/>
                  <a:gd name="T29" fmla="*/ 64 h 172"/>
                  <a:gd name="T30" fmla="*/ 461 w 484"/>
                  <a:gd name="T31" fmla="*/ 52 h 172"/>
                  <a:gd name="T32" fmla="*/ 475 w 484"/>
                  <a:gd name="T33" fmla="*/ 42 h 172"/>
                  <a:gd name="T34" fmla="*/ 482 w 484"/>
                  <a:gd name="T35" fmla="*/ 35 h 172"/>
                  <a:gd name="T36" fmla="*/ 449 w 484"/>
                  <a:gd name="T37" fmla="*/ 26 h 172"/>
                  <a:gd name="T38" fmla="*/ 387 w 484"/>
                  <a:gd name="T39" fmla="*/ 16 h 172"/>
                  <a:gd name="T40" fmla="*/ 331 w 484"/>
                  <a:gd name="T41" fmla="*/ 6 h 172"/>
                  <a:gd name="T42" fmla="*/ 272 w 484"/>
                  <a:gd name="T43" fmla="*/ 0 h 172"/>
                  <a:gd name="T44" fmla="*/ 225 w 484"/>
                  <a:gd name="T45" fmla="*/ 0 h 172"/>
                  <a:gd name="T46" fmla="*/ 203 w 484"/>
                  <a:gd name="T47" fmla="*/ 4 h 172"/>
                  <a:gd name="T48" fmla="*/ 186 w 484"/>
                  <a:gd name="T49" fmla="*/ 8 h 172"/>
                  <a:gd name="T50" fmla="*/ 176 w 484"/>
                  <a:gd name="T51" fmla="*/ 6 h 172"/>
                  <a:gd name="T52" fmla="*/ 169 w 484"/>
                  <a:gd name="T53" fmla="*/ 3 h 172"/>
                  <a:gd name="T54" fmla="*/ 165 w 484"/>
                  <a:gd name="T55" fmla="*/ 8 h 172"/>
                  <a:gd name="T56" fmla="*/ 161 w 484"/>
                  <a:gd name="T57" fmla="*/ 24 h 172"/>
                  <a:gd name="T58" fmla="*/ 154 w 484"/>
                  <a:gd name="T59" fmla="*/ 36 h 172"/>
                  <a:gd name="T60" fmla="*/ 144 w 484"/>
                  <a:gd name="T61" fmla="*/ 46 h 172"/>
                  <a:gd name="T62" fmla="*/ 127 w 484"/>
                  <a:gd name="T63" fmla="*/ 58 h 172"/>
                  <a:gd name="T64" fmla="*/ 97 w 484"/>
                  <a:gd name="T65" fmla="*/ 69 h 172"/>
                  <a:gd name="T66" fmla="*/ 66 w 484"/>
                  <a:gd name="T67" fmla="*/ 78 h 172"/>
                  <a:gd name="T68" fmla="*/ 38 w 484"/>
                  <a:gd name="T69" fmla="*/ 88 h 172"/>
                  <a:gd name="T70" fmla="*/ 19 w 484"/>
                  <a:gd name="T71" fmla="*/ 98 h 172"/>
                  <a:gd name="T72" fmla="*/ 10 w 484"/>
                  <a:gd name="T73" fmla="*/ 107 h 172"/>
                  <a:gd name="T74" fmla="*/ 3 w 484"/>
                  <a:gd name="T75" fmla="*/ 119 h 172"/>
                  <a:gd name="T76" fmla="*/ 0 w 484"/>
                  <a:gd name="T77" fmla="*/ 13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Freeform 426"/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317 w 684"/>
                  <a:gd name="T1" fmla="*/ 5 h 240"/>
                  <a:gd name="T2" fmla="*/ 304 w 684"/>
                  <a:gd name="T3" fmla="*/ 27 h 240"/>
                  <a:gd name="T4" fmla="*/ 297 w 684"/>
                  <a:gd name="T5" fmla="*/ 41 h 240"/>
                  <a:gd name="T6" fmla="*/ 299 w 684"/>
                  <a:gd name="T7" fmla="*/ 43 h 240"/>
                  <a:gd name="T8" fmla="*/ 337 w 684"/>
                  <a:gd name="T9" fmla="*/ 39 h 240"/>
                  <a:gd name="T10" fmla="*/ 372 w 684"/>
                  <a:gd name="T11" fmla="*/ 19 h 240"/>
                  <a:gd name="T12" fmla="*/ 379 w 684"/>
                  <a:gd name="T13" fmla="*/ 38 h 240"/>
                  <a:gd name="T14" fmla="*/ 377 w 684"/>
                  <a:gd name="T15" fmla="*/ 55 h 240"/>
                  <a:gd name="T16" fmla="*/ 405 w 684"/>
                  <a:gd name="T17" fmla="*/ 69 h 240"/>
                  <a:gd name="T18" fmla="*/ 511 w 684"/>
                  <a:gd name="T19" fmla="*/ 51 h 240"/>
                  <a:gd name="T20" fmla="*/ 514 w 684"/>
                  <a:gd name="T21" fmla="*/ 70 h 240"/>
                  <a:gd name="T22" fmla="*/ 541 w 684"/>
                  <a:gd name="T23" fmla="*/ 63 h 240"/>
                  <a:gd name="T24" fmla="*/ 557 w 684"/>
                  <a:gd name="T25" fmla="*/ 45 h 240"/>
                  <a:gd name="T26" fmla="*/ 558 w 684"/>
                  <a:gd name="T27" fmla="*/ 19 h 240"/>
                  <a:gd name="T28" fmla="*/ 563 w 684"/>
                  <a:gd name="T29" fmla="*/ 8 h 240"/>
                  <a:gd name="T30" fmla="*/ 579 w 684"/>
                  <a:gd name="T31" fmla="*/ 0 h 240"/>
                  <a:gd name="T32" fmla="*/ 624 w 684"/>
                  <a:gd name="T33" fmla="*/ 3 h 240"/>
                  <a:gd name="T34" fmla="*/ 645 w 684"/>
                  <a:gd name="T35" fmla="*/ 0 h 240"/>
                  <a:gd name="T36" fmla="*/ 657 w 684"/>
                  <a:gd name="T37" fmla="*/ 39 h 240"/>
                  <a:gd name="T38" fmla="*/ 653 w 684"/>
                  <a:gd name="T39" fmla="*/ 70 h 240"/>
                  <a:gd name="T40" fmla="*/ 637 w 684"/>
                  <a:gd name="T41" fmla="*/ 101 h 240"/>
                  <a:gd name="T42" fmla="*/ 618 w 684"/>
                  <a:gd name="T43" fmla="*/ 124 h 240"/>
                  <a:gd name="T44" fmla="*/ 648 w 684"/>
                  <a:gd name="T45" fmla="*/ 137 h 240"/>
                  <a:gd name="T46" fmla="*/ 672 w 684"/>
                  <a:gd name="T47" fmla="*/ 145 h 240"/>
                  <a:gd name="T48" fmla="*/ 684 w 684"/>
                  <a:gd name="T49" fmla="*/ 180 h 240"/>
                  <a:gd name="T50" fmla="*/ 639 w 684"/>
                  <a:gd name="T51" fmla="*/ 185 h 240"/>
                  <a:gd name="T52" fmla="*/ 608 w 684"/>
                  <a:gd name="T53" fmla="*/ 181 h 240"/>
                  <a:gd name="T54" fmla="*/ 574 w 684"/>
                  <a:gd name="T55" fmla="*/ 180 h 240"/>
                  <a:gd name="T56" fmla="*/ 564 w 684"/>
                  <a:gd name="T57" fmla="*/ 184 h 240"/>
                  <a:gd name="T58" fmla="*/ 542 w 684"/>
                  <a:gd name="T59" fmla="*/ 200 h 240"/>
                  <a:gd name="T60" fmla="*/ 524 w 684"/>
                  <a:gd name="T61" fmla="*/ 209 h 240"/>
                  <a:gd name="T62" fmla="*/ 493 w 684"/>
                  <a:gd name="T63" fmla="*/ 209 h 240"/>
                  <a:gd name="T64" fmla="*/ 452 w 684"/>
                  <a:gd name="T65" fmla="*/ 204 h 240"/>
                  <a:gd name="T66" fmla="*/ 422 w 684"/>
                  <a:gd name="T67" fmla="*/ 198 h 240"/>
                  <a:gd name="T68" fmla="*/ 337 w 684"/>
                  <a:gd name="T69" fmla="*/ 211 h 240"/>
                  <a:gd name="T70" fmla="*/ 231 w 684"/>
                  <a:gd name="T71" fmla="*/ 230 h 240"/>
                  <a:gd name="T72" fmla="*/ 169 w 684"/>
                  <a:gd name="T73" fmla="*/ 238 h 240"/>
                  <a:gd name="T74" fmla="*/ 124 w 684"/>
                  <a:gd name="T75" fmla="*/ 238 h 240"/>
                  <a:gd name="T76" fmla="*/ 100 w 684"/>
                  <a:gd name="T77" fmla="*/ 228 h 240"/>
                  <a:gd name="T78" fmla="*/ 67 w 684"/>
                  <a:gd name="T79" fmla="*/ 208 h 240"/>
                  <a:gd name="T80" fmla="*/ 29 w 684"/>
                  <a:gd name="T81" fmla="*/ 196 h 240"/>
                  <a:gd name="T82" fmla="*/ 0 w 684"/>
                  <a:gd name="T83" fmla="*/ 173 h 240"/>
                  <a:gd name="T84" fmla="*/ 64 w 684"/>
                  <a:gd name="T85" fmla="*/ 159 h 240"/>
                  <a:gd name="T86" fmla="*/ 100 w 684"/>
                  <a:gd name="T87" fmla="*/ 154 h 240"/>
                  <a:gd name="T88" fmla="*/ 156 w 684"/>
                  <a:gd name="T89" fmla="*/ 160 h 240"/>
                  <a:gd name="T90" fmla="*/ 201 w 684"/>
                  <a:gd name="T91" fmla="*/ 165 h 240"/>
                  <a:gd name="T92" fmla="*/ 224 w 684"/>
                  <a:gd name="T93" fmla="*/ 162 h 240"/>
                  <a:gd name="T94" fmla="*/ 26 w 684"/>
                  <a:gd name="T95" fmla="*/ 136 h 240"/>
                  <a:gd name="T96" fmla="*/ 52 w 684"/>
                  <a:gd name="T97" fmla="*/ 128 h 240"/>
                  <a:gd name="T98" fmla="*/ 109 w 684"/>
                  <a:gd name="T99" fmla="*/ 117 h 240"/>
                  <a:gd name="T100" fmla="*/ 165 w 684"/>
                  <a:gd name="T101" fmla="*/ 108 h 240"/>
                  <a:gd name="T102" fmla="*/ 187 w 684"/>
                  <a:gd name="T103" fmla="*/ 99 h 240"/>
                  <a:gd name="T104" fmla="*/ 166 w 684"/>
                  <a:gd name="T105" fmla="*/ 93 h 240"/>
                  <a:gd name="T106" fmla="*/ 125 w 684"/>
                  <a:gd name="T107" fmla="*/ 98 h 240"/>
                  <a:gd name="T108" fmla="*/ 71 w 684"/>
                  <a:gd name="T109" fmla="*/ 110 h 240"/>
                  <a:gd name="T110" fmla="*/ 52 w 684"/>
                  <a:gd name="T111" fmla="*/ 106 h 240"/>
                  <a:gd name="T112" fmla="*/ 55 w 684"/>
                  <a:gd name="T113" fmla="*/ 90 h 240"/>
                  <a:gd name="T114" fmla="*/ 54 w 684"/>
                  <a:gd name="T115" fmla="*/ 81 h 240"/>
                  <a:gd name="T116" fmla="*/ 59 w 684"/>
                  <a:gd name="T117" fmla="*/ 78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Freeform 427"/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180 w 332"/>
                  <a:gd name="T1" fmla="*/ 38 h 287"/>
                  <a:gd name="T2" fmla="*/ 202 w 332"/>
                  <a:gd name="T3" fmla="*/ 24 h 287"/>
                  <a:gd name="T4" fmla="*/ 226 w 332"/>
                  <a:gd name="T5" fmla="*/ 7 h 287"/>
                  <a:gd name="T6" fmla="*/ 240 w 332"/>
                  <a:gd name="T7" fmla="*/ 1 h 287"/>
                  <a:gd name="T8" fmla="*/ 246 w 332"/>
                  <a:gd name="T9" fmla="*/ 1 h 287"/>
                  <a:gd name="T10" fmla="*/ 245 w 332"/>
                  <a:gd name="T11" fmla="*/ 12 h 287"/>
                  <a:gd name="T12" fmla="*/ 234 w 332"/>
                  <a:gd name="T13" fmla="*/ 33 h 287"/>
                  <a:gd name="T14" fmla="*/ 217 w 332"/>
                  <a:gd name="T15" fmla="*/ 55 h 287"/>
                  <a:gd name="T16" fmla="*/ 202 w 332"/>
                  <a:gd name="T17" fmla="*/ 67 h 287"/>
                  <a:gd name="T18" fmla="*/ 191 w 332"/>
                  <a:gd name="T19" fmla="*/ 71 h 287"/>
                  <a:gd name="T20" fmla="*/ 191 w 332"/>
                  <a:gd name="T21" fmla="*/ 73 h 287"/>
                  <a:gd name="T22" fmla="*/ 201 w 332"/>
                  <a:gd name="T23" fmla="*/ 74 h 287"/>
                  <a:gd name="T24" fmla="*/ 216 w 332"/>
                  <a:gd name="T25" fmla="*/ 72 h 287"/>
                  <a:gd name="T26" fmla="*/ 224 w 332"/>
                  <a:gd name="T27" fmla="*/ 77 h 287"/>
                  <a:gd name="T28" fmla="*/ 217 w 332"/>
                  <a:gd name="T29" fmla="*/ 88 h 287"/>
                  <a:gd name="T30" fmla="*/ 214 w 332"/>
                  <a:gd name="T31" fmla="*/ 97 h 287"/>
                  <a:gd name="T32" fmla="*/ 217 w 332"/>
                  <a:gd name="T33" fmla="*/ 105 h 287"/>
                  <a:gd name="T34" fmla="*/ 249 w 332"/>
                  <a:gd name="T35" fmla="*/ 113 h 287"/>
                  <a:gd name="T36" fmla="*/ 308 w 332"/>
                  <a:gd name="T37" fmla="*/ 124 h 287"/>
                  <a:gd name="T38" fmla="*/ 322 w 332"/>
                  <a:gd name="T39" fmla="*/ 131 h 287"/>
                  <a:gd name="T40" fmla="*/ 315 w 332"/>
                  <a:gd name="T41" fmla="*/ 140 h 287"/>
                  <a:gd name="T42" fmla="*/ 303 w 332"/>
                  <a:gd name="T43" fmla="*/ 149 h 287"/>
                  <a:gd name="T44" fmla="*/ 299 w 332"/>
                  <a:gd name="T45" fmla="*/ 154 h 287"/>
                  <a:gd name="T46" fmla="*/ 302 w 332"/>
                  <a:gd name="T47" fmla="*/ 160 h 287"/>
                  <a:gd name="T48" fmla="*/ 308 w 332"/>
                  <a:gd name="T49" fmla="*/ 168 h 287"/>
                  <a:gd name="T50" fmla="*/ 319 w 332"/>
                  <a:gd name="T51" fmla="*/ 176 h 287"/>
                  <a:gd name="T52" fmla="*/ 329 w 332"/>
                  <a:gd name="T53" fmla="*/ 184 h 287"/>
                  <a:gd name="T54" fmla="*/ 290 w 332"/>
                  <a:gd name="T55" fmla="*/ 211 h 287"/>
                  <a:gd name="T56" fmla="*/ 241 w 332"/>
                  <a:gd name="T57" fmla="*/ 241 h 287"/>
                  <a:gd name="T58" fmla="*/ 207 w 332"/>
                  <a:gd name="T59" fmla="*/ 268 h 287"/>
                  <a:gd name="T60" fmla="*/ 173 w 332"/>
                  <a:gd name="T61" fmla="*/ 244 h 287"/>
                  <a:gd name="T62" fmla="*/ 182 w 332"/>
                  <a:gd name="T63" fmla="*/ 243 h 287"/>
                  <a:gd name="T64" fmla="*/ 189 w 332"/>
                  <a:gd name="T65" fmla="*/ 240 h 287"/>
                  <a:gd name="T66" fmla="*/ 200 w 332"/>
                  <a:gd name="T67" fmla="*/ 232 h 287"/>
                  <a:gd name="T68" fmla="*/ 149 w 332"/>
                  <a:gd name="T69" fmla="*/ 232 h 287"/>
                  <a:gd name="T70" fmla="*/ 101 w 332"/>
                  <a:gd name="T71" fmla="*/ 232 h 287"/>
                  <a:gd name="T72" fmla="*/ 58 w 332"/>
                  <a:gd name="T73" fmla="*/ 232 h 287"/>
                  <a:gd name="T74" fmla="*/ 27 w 332"/>
                  <a:gd name="T75" fmla="*/ 232 h 287"/>
                  <a:gd name="T76" fmla="*/ 11 w 332"/>
                  <a:gd name="T77" fmla="*/ 227 h 287"/>
                  <a:gd name="T78" fmla="*/ 3 w 332"/>
                  <a:gd name="T79" fmla="*/ 222 h 287"/>
                  <a:gd name="T80" fmla="*/ 0 w 332"/>
                  <a:gd name="T81" fmla="*/ 213 h 287"/>
                  <a:gd name="T82" fmla="*/ 4 w 332"/>
                  <a:gd name="T83" fmla="*/ 205 h 287"/>
                  <a:gd name="T84" fmla="*/ 13 w 332"/>
                  <a:gd name="T85" fmla="*/ 197 h 287"/>
                  <a:gd name="T86" fmla="*/ 41 w 332"/>
                  <a:gd name="T87" fmla="*/ 179 h 287"/>
                  <a:gd name="T88" fmla="*/ 73 w 332"/>
                  <a:gd name="T89" fmla="*/ 162 h 287"/>
                  <a:gd name="T90" fmla="*/ 85 w 332"/>
                  <a:gd name="T91" fmla="*/ 152 h 287"/>
                  <a:gd name="T92" fmla="*/ 93 w 332"/>
                  <a:gd name="T93" fmla="*/ 145 h 287"/>
                  <a:gd name="T94" fmla="*/ 106 w 332"/>
                  <a:gd name="T95" fmla="*/ 130 h 287"/>
                  <a:gd name="T96" fmla="*/ 116 w 332"/>
                  <a:gd name="T97" fmla="*/ 114 h 287"/>
                  <a:gd name="T98" fmla="*/ 130 w 332"/>
                  <a:gd name="T99" fmla="*/ 79 h 287"/>
                  <a:gd name="T100" fmla="*/ 138 w 332"/>
                  <a:gd name="T101" fmla="*/ 64 h 287"/>
                  <a:gd name="T102" fmla="*/ 147 w 332"/>
                  <a:gd name="T103" fmla="*/ 52 h 287"/>
                  <a:gd name="T104" fmla="*/ 158 w 332"/>
                  <a:gd name="T105" fmla="*/ 43 h 287"/>
                  <a:gd name="T106" fmla="*/ 173 w 332"/>
                  <a:gd name="T107" fmla="*/ 4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Freeform 428"/>
              <p:cNvSpPr>
                <a:spLocks/>
              </p:cNvSpPr>
              <p:nvPr/>
            </p:nvSpPr>
            <p:spPr bwMode="auto">
              <a:xfrm>
                <a:off x="1102" y="1190"/>
                <a:ext cx="111" cy="27"/>
              </a:xfrm>
              <a:custGeom>
                <a:avLst/>
                <a:gdLst>
                  <a:gd name="T0" fmla="*/ 106 w 345"/>
                  <a:gd name="T1" fmla="*/ 86 h 86"/>
                  <a:gd name="T2" fmla="*/ 119 w 345"/>
                  <a:gd name="T3" fmla="*/ 81 h 86"/>
                  <a:gd name="T4" fmla="*/ 133 w 345"/>
                  <a:gd name="T5" fmla="*/ 76 h 86"/>
                  <a:gd name="T6" fmla="*/ 148 w 345"/>
                  <a:gd name="T7" fmla="*/ 72 h 86"/>
                  <a:gd name="T8" fmla="*/ 164 w 345"/>
                  <a:gd name="T9" fmla="*/ 69 h 86"/>
                  <a:gd name="T10" fmla="*/ 197 w 345"/>
                  <a:gd name="T11" fmla="*/ 63 h 86"/>
                  <a:gd name="T12" fmla="*/ 231 w 345"/>
                  <a:gd name="T13" fmla="*/ 57 h 86"/>
                  <a:gd name="T14" fmla="*/ 247 w 345"/>
                  <a:gd name="T15" fmla="*/ 53 h 86"/>
                  <a:gd name="T16" fmla="*/ 264 w 345"/>
                  <a:gd name="T17" fmla="*/ 50 h 86"/>
                  <a:gd name="T18" fmla="*/ 279 w 345"/>
                  <a:gd name="T19" fmla="*/ 46 h 86"/>
                  <a:gd name="T20" fmla="*/ 294 w 345"/>
                  <a:gd name="T21" fmla="*/ 40 h 86"/>
                  <a:gd name="T22" fmla="*/ 309 w 345"/>
                  <a:gd name="T23" fmla="*/ 35 h 86"/>
                  <a:gd name="T24" fmla="*/ 322 w 345"/>
                  <a:gd name="T25" fmla="*/ 28 h 86"/>
                  <a:gd name="T26" fmla="*/ 334 w 345"/>
                  <a:gd name="T27" fmla="*/ 21 h 86"/>
                  <a:gd name="T28" fmla="*/ 345 w 345"/>
                  <a:gd name="T29" fmla="*/ 13 h 86"/>
                  <a:gd name="T30" fmla="*/ 335 w 345"/>
                  <a:gd name="T31" fmla="*/ 12 h 86"/>
                  <a:gd name="T32" fmla="*/ 326 w 345"/>
                  <a:gd name="T33" fmla="*/ 11 h 86"/>
                  <a:gd name="T34" fmla="*/ 317 w 345"/>
                  <a:gd name="T35" fmla="*/ 9 h 86"/>
                  <a:gd name="T36" fmla="*/ 309 w 345"/>
                  <a:gd name="T37" fmla="*/ 6 h 86"/>
                  <a:gd name="T38" fmla="*/ 300 w 345"/>
                  <a:gd name="T39" fmla="*/ 4 h 86"/>
                  <a:gd name="T40" fmla="*/ 291 w 345"/>
                  <a:gd name="T41" fmla="*/ 2 h 86"/>
                  <a:gd name="T42" fmla="*/ 281 w 345"/>
                  <a:gd name="T43" fmla="*/ 1 h 86"/>
                  <a:gd name="T44" fmla="*/ 272 w 345"/>
                  <a:gd name="T45" fmla="*/ 0 h 86"/>
                  <a:gd name="T46" fmla="*/ 259 w 345"/>
                  <a:gd name="T47" fmla="*/ 1 h 86"/>
                  <a:gd name="T48" fmla="*/ 245 w 345"/>
                  <a:gd name="T49" fmla="*/ 3 h 86"/>
                  <a:gd name="T50" fmla="*/ 227 w 345"/>
                  <a:gd name="T51" fmla="*/ 5 h 86"/>
                  <a:gd name="T52" fmla="*/ 209 w 345"/>
                  <a:gd name="T53" fmla="*/ 9 h 86"/>
                  <a:gd name="T54" fmla="*/ 168 w 345"/>
                  <a:gd name="T55" fmla="*/ 18 h 86"/>
                  <a:gd name="T56" fmla="*/ 126 w 345"/>
                  <a:gd name="T57" fmla="*/ 29 h 86"/>
                  <a:gd name="T58" fmla="*/ 104 w 345"/>
                  <a:gd name="T59" fmla="*/ 36 h 86"/>
                  <a:gd name="T60" fmla="*/ 85 w 345"/>
                  <a:gd name="T61" fmla="*/ 42 h 86"/>
                  <a:gd name="T62" fmla="*/ 66 w 345"/>
                  <a:gd name="T63" fmla="*/ 50 h 86"/>
                  <a:gd name="T64" fmla="*/ 47 w 345"/>
                  <a:gd name="T65" fmla="*/ 58 h 86"/>
                  <a:gd name="T66" fmla="*/ 32 w 345"/>
                  <a:gd name="T67" fmla="*/ 65 h 86"/>
                  <a:gd name="T68" fmla="*/ 19 w 345"/>
                  <a:gd name="T69" fmla="*/ 72 h 86"/>
                  <a:gd name="T70" fmla="*/ 8 w 345"/>
                  <a:gd name="T71" fmla="*/ 79 h 86"/>
                  <a:gd name="T72" fmla="*/ 0 w 345"/>
                  <a:gd name="T73" fmla="*/ 86 h 86"/>
                  <a:gd name="T74" fmla="*/ 106 w 345"/>
                  <a:gd name="T75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45" h="86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429"/>
              <p:cNvSpPr>
                <a:spLocks/>
              </p:cNvSpPr>
              <p:nvPr/>
            </p:nvSpPr>
            <p:spPr bwMode="auto">
              <a:xfrm>
                <a:off x="1158" y="1199"/>
                <a:ext cx="149" cy="43"/>
              </a:xfrm>
              <a:custGeom>
                <a:avLst/>
                <a:gdLst>
                  <a:gd name="T0" fmla="*/ 19 w 464"/>
                  <a:gd name="T1" fmla="*/ 86 h 130"/>
                  <a:gd name="T2" fmla="*/ 77 w 464"/>
                  <a:gd name="T3" fmla="*/ 81 h 130"/>
                  <a:gd name="T4" fmla="*/ 103 w 464"/>
                  <a:gd name="T5" fmla="*/ 81 h 130"/>
                  <a:gd name="T6" fmla="*/ 92 w 464"/>
                  <a:gd name="T7" fmla="*/ 89 h 130"/>
                  <a:gd name="T8" fmla="*/ 81 w 464"/>
                  <a:gd name="T9" fmla="*/ 100 h 130"/>
                  <a:gd name="T10" fmla="*/ 73 w 464"/>
                  <a:gd name="T11" fmla="*/ 112 h 130"/>
                  <a:gd name="T12" fmla="*/ 73 w 464"/>
                  <a:gd name="T13" fmla="*/ 119 h 130"/>
                  <a:gd name="T14" fmla="*/ 79 w 464"/>
                  <a:gd name="T15" fmla="*/ 124 h 130"/>
                  <a:gd name="T16" fmla="*/ 92 w 464"/>
                  <a:gd name="T17" fmla="*/ 129 h 130"/>
                  <a:gd name="T18" fmla="*/ 109 w 464"/>
                  <a:gd name="T19" fmla="*/ 129 h 130"/>
                  <a:gd name="T20" fmla="*/ 128 w 464"/>
                  <a:gd name="T21" fmla="*/ 127 h 130"/>
                  <a:gd name="T22" fmla="*/ 157 w 464"/>
                  <a:gd name="T23" fmla="*/ 119 h 130"/>
                  <a:gd name="T24" fmla="*/ 196 w 464"/>
                  <a:gd name="T25" fmla="*/ 108 h 130"/>
                  <a:gd name="T26" fmla="*/ 226 w 464"/>
                  <a:gd name="T27" fmla="*/ 101 h 130"/>
                  <a:gd name="T28" fmla="*/ 248 w 464"/>
                  <a:gd name="T29" fmla="*/ 99 h 130"/>
                  <a:gd name="T30" fmla="*/ 266 w 464"/>
                  <a:gd name="T31" fmla="*/ 99 h 130"/>
                  <a:gd name="T32" fmla="*/ 304 w 464"/>
                  <a:gd name="T33" fmla="*/ 99 h 130"/>
                  <a:gd name="T34" fmla="*/ 333 w 464"/>
                  <a:gd name="T35" fmla="*/ 98 h 130"/>
                  <a:gd name="T36" fmla="*/ 376 w 464"/>
                  <a:gd name="T37" fmla="*/ 93 h 130"/>
                  <a:gd name="T38" fmla="*/ 415 w 464"/>
                  <a:gd name="T39" fmla="*/ 83 h 130"/>
                  <a:gd name="T40" fmla="*/ 449 w 464"/>
                  <a:gd name="T41" fmla="*/ 66 h 130"/>
                  <a:gd name="T42" fmla="*/ 455 w 464"/>
                  <a:gd name="T43" fmla="*/ 51 h 130"/>
                  <a:gd name="T44" fmla="*/ 439 w 464"/>
                  <a:gd name="T45" fmla="*/ 48 h 130"/>
                  <a:gd name="T46" fmla="*/ 413 w 464"/>
                  <a:gd name="T47" fmla="*/ 48 h 130"/>
                  <a:gd name="T48" fmla="*/ 396 w 464"/>
                  <a:gd name="T49" fmla="*/ 46 h 130"/>
                  <a:gd name="T50" fmla="*/ 406 w 464"/>
                  <a:gd name="T51" fmla="*/ 36 h 130"/>
                  <a:gd name="T52" fmla="*/ 413 w 464"/>
                  <a:gd name="T53" fmla="*/ 22 h 130"/>
                  <a:gd name="T54" fmla="*/ 418 w 464"/>
                  <a:gd name="T55" fmla="*/ 7 h 130"/>
                  <a:gd name="T56" fmla="*/ 378 w 464"/>
                  <a:gd name="T57" fmla="*/ 0 h 130"/>
                  <a:gd name="T58" fmla="*/ 360 w 464"/>
                  <a:gd name="T59" fmla="*/ 19 h 130"/>
                  <a:gd name="T60" fmla="*/ 343 w 464"/>
                  <a:gd name="T61" fmla="*/ 41 h 130"/>
                  <a:gd name="T62" fmla="*/ 323 w 464"/>
                  <a:gd name="T63" fmla="*/ 59 h 130"/>
                  <a:gd name="T64" fmla="*/ 312 w 464"/>
                  <a:gd name="T65" fmla="*/ 65 h 130"/>
                  <a:gd name="T66" fmla="*/ 298 w 464"/>
                  <a:gd name="T67" fmla="*/ 68 h 130"/>
                  <a:gd name="T68" fmla="*/ 278 w 464"/>
                  <a:gd name="T69" fmla="*/ 66 h 130"/>
                  <a:gd name="T70" fmla="*/ 262 w 464"/>
                  <a:gd name="T71" fmla="*/ 63 h 130"/>
                  <a:gd name="T72" fmla="*/ 239 w 464"/>
                  <a:gd name="T73" fmla="*/ 54 h 130"/>
                  <a:gd name="T74" fmla="*/ 205 w 464"/>
                  <a:gd name="T75" fmla="*/ 31 h 130"/>
                  <a:gd name="T76" fmla="*/ 180 w 464"/>
                  <a:gd name="T77" fmla="*/ 29 h 130"/>
                  <a:gd name="T78" fmla="*/ 150 w 464"/>
                  <a:gd name="T79" fmla="*/ 31 h 130"/>
                  <a:gd name="T80" fmla="*/ 117 w 464"/>
                  <a:gd name="T81" fmla="*/ 37 h 130"/>
                  <a:gd name="T82" fmla="*/ 85 w 464"/>
                  <a:gd name="T83" fmla="*/ 45 h 130"/>
                  <a:gd name="T84" fmla="*/ 54 w 464"/>
                  <a:gd name="T85" fmla="*/ 54 h 130"/>
                  <a:gd name="T86" fmla="*/ 29 w 464"/>
                  <a:gd name="T87" fmla="*/ 65 h 130"/>
                  <a:gd name="T88" fmla="*/ 9 w 464"/>
                  <a:gd name="T89" fmla="*/ 77 h 130"/>
                  <a:gd name="T90" fmla="*/ 0 w 464"/>
                  <a:gd name="T91" fmla="*/ 8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4" h="13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Freeform 430"/>
              <p:cNvSpPr>
                <a:spLocks/>
              </p:cNvSpPr>
              <p:nvPr/>
            </p:nvSpPr>
            <p:spPr bwMode="auto">
              <a:xfrm>
                <a:off x="1472" y="1205"/>
                <a:ext cx="153" cy="31"/>
              </a:xfrm>
              <a:custGeom>
                <a:avLst/>
                <a:gdLst>
                  <a:gd name="T0" fmla="*/ 63 w 472"/>
                  <a:gd name="T1" fmla="*/ 0 h 92"/>
                  <a:gd name="T2" fmla="*/ 44 w 472"/>
                  <a:gd name="T3" fmla="*/ 0 h 92"/>
                  <a:gd name="T4" fmla="*/ 24 w 472"/>
                  <a:gd name="T5" fmla="*/ 0 h 92"/>
                  <a:gd name="T6" fmla="*/ 12 w 472"/>
                  <a:gd name="T7" fmla="*/ 3 h 92"/>
                  <a:gd name="T8" fmla="*/ 7 w 472"/>
                  <a:gd name="T9" fmla="*/ 8 h 92"/>
                  <a:gd name="T10" fmla="*/ 7 w 472"/>
                  <a:gd name="T11" fmla="*/ 16 h 92"/>
                  <a:gd name="T12" fmla="*/ 10 w 472"/>
                  <a:gd name="T13" fmla="*/ 23 h 92"/>
                  <a:gd name="T14" fmla="*/ 15 w 472"/>
                  <a:gd name="T15" fmla="*/ 32 h 92"/>
                  <a:gd name="T16" fmla="*/ 14 w 472"/>
                  <a:gd name="T17" fmla="*/ 41 h 92"/>
                  <a:gd name="T18" fmla="*/ 4 w 472"/>
                  <a:gd name="T19" fmla="*/ 50 h 92"/>
                  <a:gd name="T20" fmla="*/ 1 w 472"/>
                  <a:gd name="T21" fmla="*/ 57 h 92"/>
                  <a:gd name="T22" fmla="*/ 2 w 472"/>
                  <a:gd name="T23" fmla="*/ 64 h 92"/>
                  <a:gd name="T24" fmla="*/ 14 w 472"/>
                  <a:gd name="T25" fmla="*/ 69 h 92"/>
                  <a:gd name="T26" fmla="*/ 48 w 472"/>
                  <a:gd name="T27" fmla="*/ 76 h 92"/>
                  <a:gd name="T28" fmla="*/ 109 w 472"/>
                  <a:gd name="T29" fmla="*/ 85 h 92"/>
                  <a:gd name="T30" fmla="*/ 167 w 472"/>
                  <a:gd name="T31" fmla="*/ 91 h 92"/>
                  <a:gd name="T32" fmla="*/ 365 w 472"/>
                  <a:gd name="T33" fmla="*/ 92 h 92"/>
                  <a:gd name="T34" fmla="*/ 374 w 472"/>
                  <a:gd name="T35" fmla="*/ 81 h 92"/>
                  <a:gd name="T36" fmla="*/ 385 w 472"/>
                  <a:gd name="T37" fmla="*/ 75 h 92"/>
                  <a:gd name="T38" fmla="*/ 397 w 472"/>
                  <a:gd name="T39" fmla="*/ 73 h 92"/>
                  <a:gd name="T40" fmla="*/ 411 w 472"/>
                  <a:gd name="T41" fmla="*/ 73 h 92"/>
                  <a:gd name="T42" fmla="*/ 441 w 472"/>
                  <a:gd name="T43" fmla="*/ 76 h 92"/>
                  <a:gd name="T44" fmla="*/ 456 w 472"/>
                  <a:gd name="T45" fmla="*/ 76 h 92"/>
                  <a:gd name="T46" fmla="*/ 472 w 472"/>
                  <a:gd name="T47" fmla="*/ 73 h 92"/>
                  <a:gd name="T48" fmla="*/ 465 w 472"/>
                  <a:gd name="T49" fmla="*/ 33 h 92"/>
                  <a:gd name="T50" fmla="*/ 453 w 472"/>
                  <a:gd name="T51" fmla="*/ 26 h 92"/>
                  <a:gd name="T52" fmla="*/ 443 w 472"/>
                  <a:gd name="T53" fmla="*/ 18 h 92"/>
                  <a:gd name="T54" fmla="*/ 432 w 472"/>
                  <a:gd name="T55" fmla="*/ 13 h 92"/>
                  <a:gd name="T56" fmla="*/ 416 w 472"/>
                  <a:gd name="T57" fmla="*/ 12 h 92"/>
                  <a:gd name="T58" fmla="*/ 396 w 472"/>
                  <a:gd name="T59" fmla="*/ 15 h 92"/>
                  <a:gd name="T60" fmla="*/ 367 w 472"/>
                  <a:gd name="T61" fmla="*/ 22 h 92"/>
                  <a:gd name="T62" fmla="*/ 328 w 472"/>
                  <a:gd name="T63" fmla="*/ 33 h 92"/>
                  <a:gd name="T64" fmla="*/ 298 w 472"/>
                  <a:gd name="T65" fmla="*/ 39 h 92"/>
                  <a:gd name="T66" fmla="*/ 276 w 472"/>
                  <a:gd name="T67" fmla="*/ 42 h 92"/>
                  <a:gd name="T68" fmla="*/ 236 w 472"/>
                  <a:gd name="T69" fmla="*/ 42 h 92"/>
                  <a:gd name="T70" fmla="*/ 191 w 472"/>
                  <a:gd name="T71" fmla="*/ 42 h 92"/>
                  <a:gd name="T72" fmla="*/ 156 w 472"/>
                  <a:gd name="T73" fmla="*/ 42 h 92"/>
                  <a:gd name="T74" fmla="*/ 120 w 472"/>
                  <a:gd name="T75" fmla="*/ 42 h 92"/>
                  <a:gd name="T76" fmla="*/ 91 w 472"/>
                  <a:gd name="T77" fmla="*/ 41 h 92"/>
                  <a:gd name="T78" fmla="*/ 78 w 472"/>
                  <a:gd name="T79" fmla="*/ 36 h 92"/>
                  <a:gd name="T80" fmla="*/ 70 w 472"/>
                  <a:gd name="T81" fmla="*/ 27 h 92"/>
                  <a:gd name="T82" fmla="*/ 67 w 472"/>
                  <a:gd name="T83" fmla="*/ 17 h 92"/>
                  <a:gd name="T84" fmla="*/ 69 w 472"/>
                  <a:gd name="T85" fmla="*/ 8 h 92"/>
                  <a:gd name="T86" fmla="*/ 74 w 472"/>
                  <a:gd name="T87" fmla="*/ 2 h 92"/>
                  <a:gd name="T88" fmla="*/ 74 w 472"/>
                  <a:gd name="T8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72" h="92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431"/>
              <p:cNvSpPr>
                <a:spLocks/>
              </p:cNvSpPr>
              <p:nvPr/>
            </p:nvSpPr>
            <p:spPr bwMode="auto">
              <a:xfrm>
                <a:off x="1513" y="1136"/>
                <a:ext cx="106" cy="45"/>
              </a:xfrm>
              <a:custGeom>
                <a:avLst/>
                <a:gdLst>
                  <a:gd name="T0" fmla="*/ 145 w 326"/>
                  <a:gd name="T1" fmla="*/ 107 h 135"/>
                  <a:gd name="T2" fmla="*/ 203 w 326"/>
                  <a:gd name="T3" fmla="*/ 97 h 135"/>
                  <a:gd name="T4" fmla="*/ 262 w 326"/>
                  <a:gd name="T5" fmla="*/ 84 h 135"/>
                  <a:gd name="T6" fmla="*/ 300 w 326"/>
                  <a:gd name="T7" fmla="*/ 74 h 135"/>
                  <a:gd name="T8" fmla="*/ 318 w 326"/>
                  <a:gd name="T9" fmla="*/ 66 h 135"/>
                  <a:gd name="T10" fmla="*/ 322 w 326"/>
                  <a:gd name="T11" fmla="*/ 56 h 135"/>
                  <a:gd name="T12" fmla="*/ 312 w 326"/>
                  <a:gd name="T13" fmla="*/ 48 h 135"/>
                  <a:gd name="T14" fmla="*/ 300 w 326"/>
                  <a:gd name="T15" fmla="*/ 41 h 135"/>
                  <a:gd name="T16" fmla="*/ 286 w 326"/>
                  <a:gd name="T17" fmla="*/ 37 h 135"/>
                  <a:gd name="T18" fmla="*/ 263 w 326"/>
                  <a:gd name="T19" fmla="*/ 32 h 135"/>
                  <a:gd name="T20" fmla="*/ 230 w 326"/>
                  <a:gd name="T21" fmla="*/ 30 h 135"/>
                  <a:gd name="T22" fmla="*/ 209 w 326"/>
                  <a:gd name="T23" fmla="*/ 30 h 135"/>
                  <a:gd name="T24" fmla="*/ 202 w 326"/>
                  <a:gd name="T25" fmla="*/ 24 h 135"/>
                  <a:gd name="T26" fmla="*/ 196 w 326"/>
                  <a:gd name="T27" fmla="*/ 17 h 135"/>
                  <a:gd name="T28" fmla="*/ 191 w 326"/>
                  <a:gd name="T29" fmla="*/ 9 h 135"/>
                  <a:gd name="T30" fmla="*/ 180 w 326"/>
                  <a:gd name="T31" fmla="*/ 5 h 135"/>
                  <a:gd name="T32" fmla="*/ 162 w 326"/>
                  <a:gd name="T33" fmla="*/ 1 h 135"/>
                  <a:gd name="T34" fmla="*/ 135 w 326"/>
                  <a:gd name="T35" fmla="*/ 1 h 135"/>
                  <a:gd name="T36" fmla="*/ 87 w 326"/>
                  <a:gd name="T37" fmla="*/ 8 h 135"/>
                  <a:gd name="T38" fmla="*/ 49 w 326"/>
                  <a:gd name="T39" fmla="*/ 17 h 135"/>
                  <a:gd name="T40" fmla="*/ 27 w 326"/>
                  <a:gd name="T41" fmla="*/ 26 h 135"/>
                  <a:gd name="T42" fmla="*/ 11 w 326"/>
                  <a:gd name="T43" fmla="*/ 37 h 135"/>
                  <a:gd name="T44" fmla="*/ 3 w 326"/>
                  <a:gd name="T45" fmla="*/ 46 h 135"/>
                  <a:gd name="T46" fmla="*/ 1 w 326"/>
                  <a:gd name="T47" fmla="*/ 52 h 135"/>
                  <a:gd name="T48" fmla="*/ 34 w 326"/>
                  <a:gd name="T49" fmla="*/ 74 h 135"/>
                  <a:gd name="T50" fmla="*/ 56 w 326"/>
                  <a:gd name="T51" fmla="*/ 81 h 135"/>
                  <a:gd name="T52" fmla="*/ 41 w 326"/>
                  <a:gd name="T53" fmla="*/ 90 h 135"/>
                  <a:gd name="T54" fmla="*/ 38 w 326"/>
                  <a:gd name="T55" fmla="*/ 99 h 135"/>
                  <a:gd name="T56" fmla="*/ 44 w 326"/>
                  <a:gd name="T57" fmla="*/ 114 h 135"/>
                  <a:gd name="T58" fmla="*/ 48 w 326"/>
                  <a:gd name="T59" fmla="*/ 128 h 135"/>
                  <a:gd name="T60" fmla="*/ 55 w 326"/>
                  <a:gd name="T61" fmla="*/ 134 h 135"/>
                  <a:gd name="T62" fmla="*/ 69 w 326"/>
                  <a:gd name="T63" fmla="*/ 135 h 135"/>
                  <a:gd name="T64" fmla="*/ 86 w 326"/>
                  <a:gd name="T65" fmla="*/ 131 h 135"/>
                  <a:gd name="T66" fmla="*/ 101 w 326"/>
                  <a:gd name="T67" fmla="*/ 127 h 135"/>
                  <a:gd name="T68" fmla="*/ 117 w 326"/>
                  <a:gd name="T69" fmla="*/ 124 h 135"/>
                  <a:gd name="T70" fmla="*/ 120 w 326"/>
                  <a:gd name="T71" fmla="*/ 111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26" h="135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432"/>
              <p:cNvSpPr>
                <a:spLocks/>
              </p:cNvSpPr>
              <p:nvPr/>
            </p:nvSpPr>
            <p:spPr bwMode="auto">
              <a:xfrm>
                <a:off x="1584" y="1245"/>
                <a:ext cx="51" cy="18"/>
              </a:xfrm>
              <a:custGeom>
                <a:avLst/>
                <a:gdLst>
                  <a:gd name="T0" fmla="*/ 46 w 159"/>
                  <a:gd name="T1" fmla="*/ 53 h 56"/>
                  <a:gd name="T2" fmla="*/ 40 w 159"/>
                  <a:gd name="T3" fmla="*/ 52 h 56"/>
                  <a:gd name="T4" fmla="*/ 34 w 159"/>
                  <a:gd name="T5" fmla="*/ 49 h 56"/>
                  <a:gd name="T6" fmla="*/ 26 w 159"/>
                  <a:gd name="T7" fmla="*/ 45 h 56"/>
                  <a:gd name="T8" fmla="*/ 18 w 159"/>
                  <a:gd name="T9" fmla="*/ 38 h 56"/>
                  <a:gd name="T10" fmla="*/ 10 w 159"/>
                  <a:gd name="T11" fmla="*/ 31 h 56"/>
                  <a:gd name="T12" fmla="*/ 5 w 159"/>
                  <a:gd name="T13" fmla="*/ 24 h 56"/>
                  <a:gd name="T14" fmla="*/ 3 w 159"/>
                  <a:gd name="T15" fmla="*/ 21 h 56"/>
                  <a:gd name="T16" fmla="*/ 1 w 159"/>
                  <a:gd name="T17" fmla="*/ 17 h 56"/>
                  <a:gd name="T18" fmla="*/ 0 w 159"/>
                  <a:gd name="T19" fmla="*/ 13 h 56"/>
                  <a:gd name="T20" fmla="*/ 0 w 159"/>
                  <a:gd name="T21" fmla="*/ 10 h 56"/>
                  <a:gd name="T22" fmla="*/ 21 w 159"/>
                  <a:gd name="T23" fmla="*/ 10 h 56"/>
                  <a:gd name="T24" fmla="*/ 39 w 159"/>
                  <a:gd name="T25" fmla="*/ 10 h 56"/>
                  <a:gd name="T26" fmla="*/ 52 w 159"/>
                  <a:gd name="T27" fmla="*/ 10 h 56"/>
                  <a:gd name="T28" fmla="*/ 59 w 159"/>
                  <a:gd name="T29" fmla="*/ 10 h 56"/>
                  <a:gd name="T30" fmla="*/ 83 w 159"/>
                  <a:gd name="T31" fmla="*/ 6 h 56"/>
                  <a:gd name="T32" fmla="*/ 117 w 159"/>
                  <a:gd name="T33" fmla="*/ 0 h 56"/>
                  <a:gd name="T34" fmla="*/ 125 w 159"/>
                  <a:gd name="T35" fmla="*/ 0 h 56"/>
                  <a:gd name="T36" fmla="*/ 132 w 159"/>
                  <a:gd name="T37" fmla="*/ 0 h 56"/>
                  <a:gd name="T38" fmla="*/ 140 w 159"/>
                  <a:gd name="T39" fmla="*/ 0 h 56"/>
                  <a:gd name="T40" fmla="*/ 147 w 159"/>
                  <a:gd name="T41" fmla="*/ 2 h 56"/>
                  <a:gd name="T42" fmla="*/ 151 w 159"/>
                  <a:gd name="T43" fmla="*/ 5 h 56"/>
                  <a:gd name="T44" fmla="*/ 155 w 159"/>
                  <a:gd name="T45" fmla="*/ 9 h 56"/>
                  <a:gd name="T46" fmla="*/ 158 w 159"/>
                  <a:gd name="T47" fmla="*/ 15 h 56"/>
                  <a:gd name="T48" fmla="*/ 159 w 159"/>
                  <a:gd name="T49" fmla="*/ 22 h 56"/>
                  <a:gd name="T50" fmla="*/ 158 w 159"/>
                  <a:gd name="T51" fmla="*/ 30 h 56"/>
                  <a:gd name="T52" fmla="*/ 155 w 159"/>
                  <a:gd name="T53" fmla="*/ 37 h 56"/>
                  <a:gd name="T54" fmla="*/ 151 w 159"/>
                  <a:gd name="T55" fmla="*/ 44 h 56"/>
                  <a:gd name="T56" fmla="*/ 146 w 159"/>
                  <a:gd name="T57" fmla="*/ 48 h 56"/>
                  <a:gd name="T58" fmla="*/ 139 w 159"/>
                  <a:gd name="T59" fmla="*/ 52 h 56"/>
                  <a:gd name="T60" fmla="*/ 132 w 159"/>
                  <a:gd name="T61" fmla="*/ 54 h 56"/>
                  <a:gd name="T62" fmla="*/ 124 w 159"/>
                  <a:gd name="T63" fmla="*/ 55 h 56"/>
                  <a:gd name="T64" fmla="*/ 115 w 159"/>
                  <a:gd name="T65" fmla="*/ 56 h 56"/>
                  <a:gd name="T66" fmla="*/ 77 w 159"/>
                  <a:gd name="T67" fmla="*/ 55 h 56"/>
                  <a:gd name="T68" fmla="*/ 46 w 159"/>
                  <a:gd name="T69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9" h="56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433"/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2931 w 3734"/>
                  <a:gd name="T1" fmla="*/ 1362 h 1644"/>
                  <a:gd name="T2" fmla="*/ 2556 w 3734"/>
                  <a:gd name="T3" fmla="*/ 1522 h 1644"/>
                  <a:gd name="T4" fmla="*/ 2312 w 3734"/>
                  <a:gd name="T5" fmla="*/ 1592 h 1644"/>
                  <a:gd name="T6" fmla="*/ 2294 w 3734"/>
                  <a:gd name="T7" fmla="*/ 1634 h 1644"/>
                  <a:gd name="T8" fmla="*/ 2177 w 3734"/>
                  <a:gd name="T9" fmla="*/ 1607 h 1644"/>
                  <a:gd name="T10" fmla="*/ 2279 w 3734"/>
                  <a:gd name="T11" fmla="*/ 1512 h 1644"/>
                  <a:gd name="T12" fmla="*/ 2166 w 3734"/>
                  <a:gd name="T13" fmla="*/ 1416 h 1644"/>
                  <a:gd name="T14" fmla="*/ 2094 w 3734"/>
                  <a:gd name="T15" fmla="*/ 1295 h 1644"/>
                  <a:gd name="T16" fmla="*/ 1947 w 3734"/>
                  <a:gd name="T17" fmla="*/ 1317 h 1644"/>
                  <a:gd name="T18" fmla="*/ 1771 w 3734"/>
                  <a:gd name="T19" fmla="*/ 1281 h 1644"/>
                  <a:gd name="T20" fmla="*/ 261 w 3734"/>
                  <a:gd name="T21" fmla="*/ 1235 h 1644"/>
                  <a:gd name="T22" fmla="*/ 127 w 3734"/>
                  <a:gd name="T23" fmla="*/ 1125 h 1644"/>
                  <a:gd name="T24" fmla="*/ 151 w 3734"/>
                  <a:gd name="T25" fmla="*/ 1040 h 1644"/>
                  <a:gd name="T26" fmla="*/ 147 w 3734"/>
                  <a:gd name="T27" fmla="*/ 927 h 1644"/>
                  <a:gd name="T28" fmla="*/ 259 w 3734"/>
                  <a:gd name="T29" fmla="*/ 859 h 1644"/>
                  <a:gd name="T30" fmla="*/ 250 w 3734"/>
                  <a:gd name="T31" fmla="*/ 747 h 1644"/>
                  <a:gd name="T32" fmla="*/ 128 w 3734"/>
                  <a:gd name="T33" fmla="*/ 665 h 1644"/>
                  <a:gd name="T34" fmla="*/ 602 w 3734"/>
                  <a:gd name="T35" fmla="*/ 114 h 1644"/>
                  <a:gd name="T36" fmla="*/ 1146 w 3734"/>
                  <a:gd name="T37" fmla="*/ 105 h 1644"/>
                  <a:gd name="T38" fmla="*/ 1296 w 3734"/>
                  <a:gd name="T39" fmla="*/ 117 h 1644"/>
                  <a:gd name="T40" fmla="*/ 1641 w 3734"/>
                  <a:gd name="T41" fmla="*/ 166 h 1644"/>
                  <a:gd name="T42" fmla="*/ 1771 w 3734"/>
                  <a:gd name="T43" fmla="*/ 206 h 1644"/>
                  <a:gd name="T44" fmla="*/ 2076 w 3734"/>
                  <a:gd name="T45" fmla="*/ 193 h 1644"/>
                  <a:gd name="T46" fmla="*/ 2286 w 3734"/>
                  <a:gd name="T47" fmla="*/ 216 h 1644"/>
                  <a:gd name="T48" fmla="*/ 2365 w 3734"/>
                  <a:gd name="T49" fmla="*/ 216 h 1644"/>
                  <a:gd name="T50" fmla="*/ 2518 w 3734"/>
                  <a:gd name="T51" fmla="*/ 123 h 1644"/>
                  <a:gd name="T52" fmla="*/ 2587 w 3734"/>
                  <a:gd name="T53" fmla="*/ 2 h 1644"/>
                  <a:gd name="T54" fmla="*/ 2644 w 3734"/>
                  <a:gd name="T55" fmla="*/ 105 h 1644"/>
                  <a:gd name="T56" fmla="*/ 2664 w 3734"/>
                  <a:gd name="T57" fmla="*/ 166 h 1644"/>
                  <a:gd name="T58" fmla="*/ 2716 w 3734"/>
                  <a:gd name="T59" fmla="*/ 196 h 1644"/>
                  <a:gd name="T60" fmla="*/ 2891 w 3734"/>
                  <a:gd name="T61" fmla="*/ 121 h 1644"/>
                  <a:gd name="T62" fmla="*/ 3036 w 3734"/>
                  <a:gd name="T63" fmla="*/ 135 h 1644"/>
                  <a:gd name="T64" fmla="*/ 2883 w 3734"/>
                  <a:gd name="T65" fmla="*/ 271 h 1644"/>
                  <a:gd name="T66" fmla="*/ 2790 w 3734"/>
                  <a:gd name="T67" fmla="*/ 289 h 1644"/>
                  <a:gd name="T68" fmla="*/ 2569 w 3734"/>
                  <a:gd name="T69" fmla="*/ 304 h 1644"/>
                  <a:gd name="T70" fmla="*/ 2501 w 3734"/>
                  <a:gd name="T71" fmla="*/ 402 h 1644"/>
                  <a:gd name="T72" fmla="*/ 2333 w 3734"/>
                  <a:gd name="T73" fmla="*/ 471 h 1644"/>
                  <a:gd name="T74" fmla="*/ 2087 w 3734"/>
                  <a:gd name="T75" fmla="*/ 625 h 1644"/>
                  <a:gd name="T76" fmla="*/ 2106 w 3734"/>
                  <a:gd name="T77" fmla="*/ 793 h 1644"/>
                  <a:gd name="T78" fmla="*/ 2360 w 3734"/>
                  <a:gd name="T79" fmla="*/ 907 h 1644"/>
                  <a:gd name="T80" fmla="*/ 2443 w 3734"/>
                  <a:gd name="T81" fmla="*/ 1059 h 1644"/>
                  <a:gd name="T82" fmla="*/ 2614 w 3734"/>
                  <a:gd name="T83" fmla="*/ 987 h 1644"/>
                  <a:gd name="T84" fmla="*/ 2848 w 3734"/>
                  <a:gd name="T85" fmla="*/ 785 h 1644"/>
                  <a:gd name="T86" fmla="*/ 2896 w 3734"/>
                  <a:gd name="T87" fmla="*/ 597 h 1644"/>
                  <a:gd name="T88" fmla="*/ 3156 w 3734"/>
                  <a:gd name="T89" fmla="*/ 500 h 1644"/>
                  <a:gd name="T90" fmla="*/ 3276 w 3734"/>
                  <a:gd name="T91" fmla="*/ 592 h 1644"/>
                  <a:gd name="T92" fmla="*/ 3226 w 3734"/>
                  <a:gd name="T93" fmla="*/ 736 h 1644"/>
                  <a:gd name="T94" fmla="*/ 3492 w 3734"/>
                  <a:gd name="T95" fmla="*/ 613 h 1644"/>
                  <a:gd name="T96" fmla="*/ 3545 w 3734"/>
                  <a:gd name="T97" fmla="*/ 774 h 1644"/>
                  <a:gd name="T98" fmla="*/ 3662 w 3734"/>
                  <a:gd name="T99" fmla="*/ 924 h 1644"/>
                  <a:gd name="T100" fmla="*/ 3616 w 3734"/>
                  <a:gd name="T101" fmla="*/ 961 h 1644"/>
                  <a:gd name="T102" fmla="*/ 3694 w 3734"/>
                  <a:gd name="T103" fmla="*/ 1028 h 1644"/>
                  <a:gd name="T104" fmla="*/ 3556 w 3734"/>
                  <a:gd name="T105" fmla="*/ 1108 h 1644"/>
                  <a:gd name="T106" fmla="*/ 3151 w 3734"/>
                  <a:gd name="T107" fmla="*/ 1168 h 1644"/>
                  <a:gd name="T108" fmla="*/ 2853 w 3734"/>
                  <a:gd name="T109" fmla="*/ 1335 h 1644"/>
                  <a:gd name="T110" fmla="*/ 2905 w 3734"/>
                  <a:gd name="T111" fmla="*/ 1337 h 1644"/>
                  <a:gd name="T112" fmla="*/ 3216 w 3734"/>
                  <a:gd name="T113" fmla="*/ 1256 h 1644"/>
                  <a:gd name="T114" fmla="*/ 3066 w 3734"/>
                  <a:gd name="T115" fmla="*/ 1298 h 1644"/>
                  <a:gd name="T116" fmla="*/ 3138 w 3734"/>
                  <a:gd name="T117" fmla="*/ 1391 h 1644"/>
                  <a:gd name="T118" fmla="*/ 3248 w 3734"/>
                  <a:gd name="T119" fmla="*/ 1473 h 1644"/>
                  <a:gd name="T120" fmla="*/ 3018 w 3734"/>
                  <a:gd name="T121" fmla="*/ 1564 h 1644"/>
                  <a:gd name="T122" fmla="*/ 3189 w 3734"/>
                  <a:gd name="T123" fmla="*/ 1466 h 1644"/>
                  <a:gd name="T124" fmla="*/ 3016 w 3734"/>
                  <a:gd name="T125" fmla="*/ 1484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7" name="Group 438"/>
            <p:cNvGrpSpPr>
              <a:grpSpLocks/>
            </p:cNvGrpSpPr>
            <p:nvPr>
              <p:custDataLst>
                <p:tags r:id="rId74"/>
              </p:custDataLst>
            </p:nvPr>
          </p:nvGrpSpPr>
          <p:grpSpPr bwMode="auto">
            <a:xfrm>
              <a:off x="2330450" y="4371975"/>
              <a:ext cx="384175" cy="1031875"/>
              <a:chOff x="1589" y="3126"/>
              <a:chExt cx="290" cy="657"/>
            </a:xfrm>
          </p:grpSpPr>
          <p:sp>
            <p:nvSpPr>
              <p:cNvPr id="81" name="Freeform 439"/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46 w 46"/>
                  <a:gd name="T1" fmla="*/ 12 h 51"/>
                  <a:gd name="T2" fmla="*/ 19 w 46"/>
                  <a:gd name="T3" fmla="*/ 0 h 51"/>
                  <a:gd name="T4" fmla="*/ 13 w 46"/>
                  <a:gd name="T5" fmla="*/ 5 h 51"/>
                  <a:gd name="T6" fmla="*/ 7 w 46"/>
                  <a:gd name="T7" fmla="*/ 9 h 51"/>
                  <a:gd name="T8" fmla="*/ 4 w 46"/>
                  <a:gd name="T9" fmla="*/ 12 h 51"/>
                  <a:gd name="T10" fmla="*/ 2 w 46"/>
                  <a:gd name="T11" fmla="*/ 14 h 51"/>
                  <a:gd name="T12" fmla="*/ 0 w 46"/>
                  <a:gd name="T13" fmla="*/ 16 h 51"/>
                  <a:gd name="T14" fmla="*/ 0 w 46"/>
                  <a:gd name="T15" fmla="*/ 19 h 51"/>
                  <a:gd name="T16" fmla="*/ 0 w 46"/>
                  <a:gd name="T17" fmla="*/ 24 h 51"/>
                  <a:gd name="T18" fmla="*/ 2 w 46"/>
                  <a:gd name="T19" fmla="*/ 29 h 51"/>
                  <a:gd name="T20" fmla="*/ 4 w 46"/>
                  <a:gd name="T21" fmla="*/ 36 h 51"/>
                  <a:gd name="T22" fmla="*/ 7 w 46"/>
                  <a:gd name="T23" fmla="*/ 41 h 51"/>
                  <a:gd name="T24" fmla="*/ 10 w 46"/>
                  <a:gd name="T25" fmla="*/ 46 h 51"/>
                  <a:gd name="T26" fmla="*/ 13 w 46"/>
                  <a:gd name="T27" fmla="*/ 49 h 51"/>
                  <a:gd name="T28" fmla="*/ 15 w 46"/>
                  <a:gd name="T29" fmla="*/ 50 h 51"/>
                  <a:gd name="T30" fmla="*/ 16 w 46"/>
                  <a:gd name="T31" fmla="*/ 51 h 51"/>
                  <a:gd name="T32" fmla="*/ 18 w 46"/>
                  <a:gd name="T33" fmla="*/ 51 h 51"/>
                  <a:gd name="T34" fmla="*/ 19 w 46"/>
                  <a:gd name="T35" fmla="*/ 50 h 51"/>
                  <a:gd name="T36" fmla="*/ 35 w 46"/>
                  <a:gd name="T37" fmla="*/ 50 h 51"/>
                  <a:gd name="T38" fmla="*/ 46 w 46"/>
                  <a:gd name="T39" fmla="*/ 50 h 51"/>
                  <a:gd name="T40" fmla="*/ 46 w 46"/>
                  <a:gd name="T41" fmla="*/ 37 h 51"/>
                  <a:gd name="T42" fmla="*/ 46 w 46"/>
                  <a:gd name="T43" fmla="*/ 26 h 51"/>
                  <a:gd name="T44" fmla="*/ 46 w 46"/>
                  <a:gd name="T45" fmla="*/ 18 h 51"/>
                  <a:gd name="T46" fmla="*/ 46 w 46"/>
                  <a:gd name="T47" fmla="*/ 1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440"/>
              <p:cNvSpPr>
                <a:spLocks/>
              </p:cNvSpPr>
              <p:nvPr/>
            </p:nvSpPr>
            <p:spPr bwMode="auto">
              <a:xfrm>
                <a:off x="1759" y="3730"/>
                <a:ext cx="63" cy="53"/>
              </a:xfrm>
              <a:custGeom>
                <a:avLst/>
                <a:gdLst>
                  <a:gd name="T0" fmla="*/ 0 w 192"/>
                  <a:gd name="T1" fmla="*/ 0 h 158"/>
                  <a:gd name="T2" fmla="*/ 0 w 192"/>
                  <a:gd name="T3" fmla="*/ 14 h 158"/>
                  <a:gd name="T4" fmla="*/ 2 w 192"/>
                  <a:gd name="T5" fmla="*/ 26 h 158"/>
                  <a:gd name="T6" fmla="*/ 4 w 192"/>
                  <a:gd name="T7" fmla="*/ 38 h 158"/>
                  <a:gd name="T8" fmla="*/ 7 w 192"/>
                  <a:gd name="T9" fmla="*/ 50 h 158"/>
                  <a:gd name="T10" fmla="*/ 11 w 192"/>
                  <a:gd name="T11" fmla="*/ 61 h 158"/>
                  <a:gd name="T12" fmla="*/ 15 w 192"/>
                  <a:gd name="T13" fmla="*/ 71 h 158"/>
                  <a:gd name="T14" fmla="*/ 21 w 192"/>
                  <a:gd name="T15" fmla="*/ 81 h 158"/>
                  <a:gd name="T16" fmla="*/ 25 w 192"/>
                  <a:gd name="T17" fmla="*/ 90 h 158"/>
                  <a:gd name="T18" fmla="*/ 47 w 192"/>
                  <a:gd name="T19" fmla="*/ 122 h 158"/>
                  <a:gd name="T20" fmla="*/ 66 w 192"/>
                  <a:gd name="T21" fmla="*/ 148 h 158"/>
                  <a:gd name="T22" fmla="*/ 72 w 192"/>
                  <a:gd name="T23" fmla="*/ 151 h 158"/>
                  <a:gd name="T24" fmla="*/ 79 w 192"/>
                  <a:gd name="T25" fmla="*/ 153 h 158"/>
                  <a:gd name="T26" fmla="*/ 85 w 192"/>
                  <a:gd name="T27" fmla="*/ 155 h 158"/>
                  <a:gd name="T28" fmla="*/ 92 w 192"/>
                  <a:gd name="T29" fmla="*/ 156 h 158"/>
                  <a:gd name="T30" fmla="*/ 105 w 192"/>
                  <a:gd name="T31" fmla="*/ 158 h 158"/>
                  <a:gd name="T32" fmla="*/ 119 w 192"/>
                  <a:gd name="T33" fmla="*/ 158 h 158"/>
                  <a:gd name="T34" fmla="*/ 152 w 192"/>
                  <a:gd name="T35" fmla="*/ 155 h 158"/>
                  <a:gd name="T36" fmla="*/ 192 w 192"/>
                  <a:gd name="T37" fmla="*/ 154 h 158"/>
                  <a:gd name="T38" fmla="*/ 184 w 192"/>
                  <a:gd name="T39" fmla="*/ 153 h 158"/>
                  <a:gd name="T40" fmla="*/ 176 w 192"/>
                  <a:gd name="T41" fmla="*/ 152 h 158"/>
                  <a:gd name="T42" fmla="*/ 168 w 192"/>
                  <a:gd name="T43" fmla="*/ 151 h 158"/>
                  <a:gd name="T44" fmla="*/ 160 w 192"/>
                  <a:gd name="T45" fmla="*/ 149 h 158"/>
                  <a:gd name="T46" fmla="*/ 145 w 192"/>
                  <a:gd name="T47" fmla="*/ 144 h 158"/>
                  <a:gd name="T48" fmla="*/ 129 w 192"/>
                  <a:gd name="T49" fmla="*/ 138 h 158"/>
                  <a:gd name="T50" fmla="*/ 115 w 192"/>
                  <a:gd name="T51" fmla="*/ 130 h 158"/>
                  <a:gd name="T52" fmla="*/ 101 w 192"/>
                  <a:gd name="T53" fmla="*/ 120 h 158"/>
                  <a:gd name="T54" fmla="*/ 87 w 192"/>
                  <a:gd name="T55" fmla="*/ 110 h 158"/>
                  <a:gd name="T56" fmla="*/ 75 w 192"/>
                  <a:gd name="T57" fmla="*/ 98 h 158"/>
                  <a:gd name="T58" fmla="*/ 63 w 192"/>
                  <a:gd name="T59" fmla="*/ 87 h 158"/>
                  <a:gd name="T60" fmla="*/ 52 w 192"/>
                  <a:gd name="T61" fmla="*/ 75 h 158"/>
                  <a:gd name="T62" fmla="*/ 42 w 192"/>
                  <a:gd name="T63" fmla="*/ 63 h 158"/>
                  <a:gd name="T64" fmla="*/ 35 w 192"/>
                  <a:gd name="T65" fmla="*/ 50 h 158"/>
                  <a:gd name="T66" fmla="*/ 27 w 192"/>
                  <a:gd name="T67" fmla="*/ 38 h 158"/>
                  <a:gd name="T68" fmla="*/ 21 w 192"/>
                  <a:gd name="T69" fmla="*/ 26 h 158"/>
                  <a:gd name="T70" fmla="*/ 16 w 192"/>
                  <a:gd name="T71" fmla="*/ 16 h 158"/>
                  <a:gd name="T72" fmla="*/ 13 w 192"/>
                  <a:gd name="T73" fmla="*/ 6 h 158"/>
                  <a:gd name="T74" fmla="*/ 0 w 192"/>
                  <a:gd name="T7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2" h="158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441"/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772 w 884"/>
                  <a:gd name="T1" fmla="*/ 415 h 1818"/>
                  <a:gd name="T2" fmla="*/ 873 w 884"/>
                  <a:gd name="T3" fmla="*/ 342 h 1818"/>
                  <a:gd name="T4" fmla="*/ 884 w 884"/>
                  <a:gd name="T5" fmla="*/ 232 h 1818"/>
                  <a:gd name="T6" fmla="*/ 840 w 884"/>
                  <a:gd name="T7" fmla="*/ 192 h 1818"/>
                  <a:gd name="T8" fmla="*/ 841 w 884"/>
                  <a:gd name="T9" fmla="*/ 262 h 1818"/>
                  <a:gd name="T10" fmla="*/ 774 w 884"/>
                  <a:gd name="T11" fmla="*/ 328 h 1818"/>
                  <a:gd name="T12" fmla="*/ 667 w 884"/>
                  <a:gd name="T13" fmla="*/ 331 h 1818"/>
                  <a:gd name="T14" fmla="*/ 625 w 884"/>
                  <a:gd name="T15" fmla="*/ 290 h 1818"/>
                  <a:gd name="T16" fmla="*/ 658 w 884"/>
                  <a:gd name="T17" fmla="*/ 215 h 1818"/>
                  <a:gd name="T18" fmla="*/ 544 w 884"/>
                  <a:gd name="T19" fmla="*/ 148 h 1818"/>
                  <a:gd name="T20" fmla="*/ 425 w 884"/>
                  <a:gd name="T21" fmla="*/ 87 h 1818"/>
                  <a:gd name="T22" fmla="*/ 373 w 884"/>
                  <a:gd name="T23" fmla="*/ 10 h 1818"/>
                  <a:gd name="T24" fmla="*/ 286 w 884"/>
                  <a:gd name="T25" fmla="*/ 22 h 1818"/>
                  <a:gd name="T26" fmla="*/ 234 w 884"/>
                  <a:gd name="T27" fmla="*/ 24 h 1818"/>
                  <a:gd name="T28" fmla="*/ 171 w 884"/>
                  <a:gd name="T29" fmla="*/ 8 h 1818"/>
                  <a:gd name="T30" fmla="*/ 98 w 884"/>
                  <a:gd name="T31" fmla="*/ 54 h 1818"/>
                  <a:gd name="T32" fmla="*/ 67 w 884"/>
                  <a:gd name="T33" fmla="*/ 116 h 1818"/>
                  <a:gd name="T34" fmla="*/ 27 w 884"/>
                  <a:gd name="T35" fmla="*/ 179 h 1818"/>
                  <a:gd name="T36" fmla="*/ 55 w 884"/>
                  <a:gd name="T37" fmla="*/ 251 h 1818"/>
                  <a:gd name="T38" fmla="*/ 51 w 884"/>
                  <a:gd name="T39" fmla="*/ 319 h 1818"/>
                  <a:gd name="T40" fmla="*/ 0 w 884"/>
                  <a:gd name="T41" fmla="*/ 432 h 1818"/>
                  <a:gd name="T42" fmla="*/ 12 w 884"/>
                  <a:gd name="T43" fmla="*/ 609 h 1818"/>
                  <a:gd name="T44" fmla="*/ 76 w 884"/>
                  <a:gd name="T45" fmla="*/ 696 h 1818"/>
                  <a:gd name="T46" fmla="*/ 60 w 884"/>
                  <a:gd name="T47" fmla="*/ 753 h 1818"/>
                  <a:gd name="T48" fmla="*/ 60 w 884"/>
                  <a:gd name="T49" fmla="*/ 808 h 1818"/>
                  <a:gd name="T50" fmla="*/ 81 w 884"/>
                  <a:gd name="T51" fmla="*/ 850 h 1818"/>
                  <a:gd name="T52" fmla="*/ 53 w 884"/>
                  <a:gd name="T53" fmla="*/ 900 h 1818"/>
                  <a:gd name="T54" fmla="*/ 82 w 884"/>
                  <a:gd name="T55" fmla="*/ 983 h 1818"/>
                  <a:gd name="T56" fmla="*/ 81 w 884"/>
                  <a:gd name="T57" fmla="*/ 1055 h 1818"/>
                  <a:gd name="T58" fmla="*/ 78 w 884"/>
                  <a:gd name="T59" fmla="*/ 1152 h 1818"/>
                  <a:gd name="T60" fmla="*/ 137 w 884"/>
                  <a:gd name="T61" fmla="*/ 1265 h 1818"/>
                  <a:gd name="T62" fmla="*/ 198 w 884"/>
                  <a:gd name="T63" fmla="*/ 1394 h 1818"/>
                  <a:gd name="T64" fmla="*/ 217 w 884"/>
                  <a:gd name="T65" fmla="*/ 1463 h 1818"/>
                  <a:gd name="T66" fmla="*/ 230 w 884"/>
                  <a:gd name="T67" fmla="*/ 1526 h 1818"/>
                  <a:gd name="T68" fmla="*/ 213 w 884"/>
                  <a:gd name="T69" fmla="*/ 1590 h 1818"/>
                  <a:gd name="T70" fmla="*/ 201 w 884"/>
                  <a:gd name="T71" fmla="*/ 1644 h 1818"/>
                  <a:gd name="T72" fmla="*/ 228 w 884"/>
                  <a:gd name="T73" fmla="*/ 1718 h 1818"/>
                  <a:gd name="T74" fmla="*/ 311 w 884"/>
                  <a:gd name="T75" fmla="*/ 1772 h 1818"/>
                  <a:gd name="T76" fmla="*/ 392 w 884"/>
                  <a:gd name="T77" fmla="*/ 1798 h 1818"/>
                  <a:gd name="T78" fmla="*/ 451 w 884"/>
                  <a:gd name="T79" fmla="*/ 1786 h 1818"/>
                  <a:gd name="T80" fmla="*/ 454 w 884"/>
                  <a:gd name="T81" fmla="*/ 1703 h 1818"/>
                  <a:gd name="T82" fmla="*/ 470 w 884"/>
                  <a:gd name="T83" fmla="*/ 1612 h 1818"/>
                  <a:gd name="T84" fmla="*/ 495 w 884"/>
                  <a:gd name="T85" fmla="*/ 1509 h 1818"/>
                  <a:gd name="T86" fmla="*/ 420 w 884"/>
                  <a:gd name="T87" fmla="*/ 1486 h 1818"/>
                  <a:gd name="T88" fmla="*/ 401 w 884"/>
                  <a:gd name="T89" fmla="*/ 1430 h 1818"/>
                  <a:gd name="T90" fmla="*/ 453 w 884"/>
                  <a:gd name="T91" fmla="*/ 1395 h 1818"/>
                  <a:gd name="T92" fmla="*/ 484 w 884"/>
                  <a:gd name="T93" fmla="*/ 1332 h 1818"/>
                  <a:gd name="T94" fmla="*/ 455 w 884"/>
                  <a:gd name="T95" fmla="*/ 1224 h 1818"/>
                  <a:gd name="T96" fmla="*/ 425 w 884"/>
                  <a:gd name="T97" fmla="*/ 1141 h 1818"/>
                  <a:gd name="T98" fmla="*/ 518 w 884"/>
                  <a:gd name="T99" fmla="*/ 1166 h 1818"/>
                  <a:gd name="T100" fmla="*/ 568 w 884"/>
                  <a:gd name="T101" fmla="*/ 1151 h 1818"/>
                  <a:gd name="T102" fmla="*/ 558 w 884"/>
                  <a:gd name="T103" fmla="*/ 1078 h 1818"/>
                  <a:gd name="T104" fmla="*/ 565 w 884"/>
                  <a:gd name="T105" fmla="*/ 1030 h 1818"/>
                  <a:gd name="T106" fmla="*/ 676 w 884"/>
                  <a:gd name="T107" fmla="*/ 1023 h 1818"/>
                  <a:gd name="T108" fmla="*/ 795 w 884"/>
                  <a:gd name="T109" fmla="*/ 973 h 1818"/>
                  <a:gd name="T110" fmla="*/ 816 w 884"/>
                  <a:gd name="T111" fmla="*/ 882 h 1818"/>
                  <a:gd name="T112" fmla="*/ 781 w 884"/>
                  <a:gd name="T113" fmla="*/ 852 h 1818"/>
                  <a:gd name="T114" fmla="*/ 758 w 884"/>
                  <a:gd name="T115" fmla="*/ 810 h 1818"/>
                  <a:gd name="T116" fmla="*/ 692 w 884"/>
                  <a:gd name="T117" fmla="*/ 752 h 1818"/>
                  <a:gd name="T118" fmla="*/ 701 w 884"/>
                  <a:gd name="T119" fmla="*/ 532 h 1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224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8" name="Freeform 445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2728913" y="3665538"/>
              <a:ext cx="82550" cy="57150"/>
            </a:xfrm>
            <a:custGeom>
              <a:avLst/>
              <a:gdLst>
                <a:gd name="T0" fmla="*/ 153 w 186"/>
                <a:gd name="T1" fmla="*/ 21 h 104"/>
                <a:gd name="T2" fmla="*/ 146 w 186"/>
                <a:gd name="T3" fmla="*/ 21 h 104"/>
                <a:gd name="T4" fmla="*/ 141 w 186"/>
                <a:gd name="T5" fmla="*/ 20 h 104"/>
                <a:gd name="T6" fmla="*/ 136 w 186"/>
                <a:gd name="T7" fmla="*/ 18 h 104"/>
                <a:gd name="T8" fmla="*/ 133 w 186"/>
                <a:gd name="T9" fmla="*/ 15 h 104"/>
                <a:gd name="T10" fmla="*/ 130 w 186"/>
                <a:gd name="T11" fmla="*/ 13 h 104"/>
                <a:gd name="T12" fmla="*/ 125 w 186"/>
                <a:gd name="T13" fmla="*/ 11 h 104"/>
                <a:gd name="T14" fmla="*/ 120 w 186"/>
                <a:gd name="T15" fmla="*/ 10 h 104"/>
                <a:gd name="T16" fmla="*/ 113 w 186"/>
                <a:gd name="T17" fmla="*/ 9 h 104"/>
                <a:gd name="T18" fmla="*/ 100 w 186"/>
                <a:gd name="T19" fmla="*/ 8 h 104"/>
                <a:gd name="T20" fmla="*/ 88 w 186"/>
                <a:gd name="T21" fmla="*/ 6 h 104"/>
                <a:gd name="T22" fmla="*/ 75 w 186"/>
                <a:gd name="T23" fmla="*/ 3 h 104"/>
                <a:gd name="T24" fmla="*/ 64 w 186"/>
                <a:gd name="T25" fmla="*/ 1 h 104"/>
                <a:gd name="T26" fmla="*/ 60 w 186"/>
                <a:gd name="T27" fmla="*/ 0 h 104"/>
                <a:gd name="T28" fmla="*/ 54 w 186"/>
                <a:gd name="T29" fmla="*/ 0 h 104"/>
                <a:gd name="T30" fmla="*/ 51 w 186"/>
                <a:gd name="T31" fmla="*/ 1 h 104"/>
                <a:gd name="T32" fmla="*/ 46 w 186"/>
                <a:gd name="T33" fmla="*/ 2 h 104"/>
                <a:gd name="T34" fmla="*/ 44 w 186"/>
                <a:gd name="T35" fmla="*/ 4 h 104"/>
                <a:gd name="T36" fmla="*/ 42 w 186"/>
                <a:gd name="T37" fmla="*/ 6 h 104"/>
                <a:gd name="T38" fmla="*/ 41 w 186"/>
                <a:gd name="T39" fmla="*/ 10 h 104"/>
                <a:gd name="T40" fmla="*/ 40 w 186"/>
                <a:gd name="T41" fmla="*/ 15 h 104"/>
                <a:gd name="T42" fmla="*/ 34 w 186"/>
                <a:gd name="T43" fmla="*/ 27 h 104"/>
                <a:gd name="T44" fmla="*/ 20 w 186"/>
                <a:gd name="T45" fmla="*/ 47 h 104"/>
                <a:gd name="T46" fmla="*/ 7 w 186"/>
                <a:gd name="T47" fmla="*/ 66 h 104"/>
                <a:gd name="T48" fmla="*/ 0 w 186"/>
                <a:gd name="T49" fmla="*/ 77 h 104"/>
                <a:gd name="T50" fmla="*/ 8 w 186"/>
                <a:gd name="T51" fmla="*/ 77 h 104"/>
                <a:gd name="T52" fmla="*/ 16 w 186"/>
                <a:gd name="T53" fmla="*/ 78 h 104"/>
                <a:gd name="T54" fmla="*/ 21 w 186"/>
                <a:gd name="T55" fmla="*/ 79 h 104"/>
                <a:gd name="T56" fmla="*/ 25 w 186"/>
                <a:gd name="T57" fmla="*/ 81 h 104"/>
                <a:gd name="T58" fmla="*/ 33 w 186"/>
                <a:gd name="T59" fmla="*/ 85 h 104"/>
                <a:gd name="T60" fmla="*/ 40 w 186"/>
                <a:gd name="T61" fmla="*/ 89 h 104"/>
                <a:gd name="T62" fmla="*/ 45 w 186"/>
                <a:gd name="T63" fmla="*/ 94 h 104"/>
                <a:gd name="T64" fmla="*/ 52 w 186"/>
                <a:gd name="T65" fmla="*/ 98 h 104"/>
                <a:gd name="T66" fmla="*/ 56 w 186"/>
                <a:gd name="T67" fmla="*/ 100 h 104"/>
                <a:gd name="T68" fmla="*/ 61 w 186"/>
                <a:gd name="T69" fmla="*/ 101 h 104"/>
                <a:gd name="T70" fmla="*/ 66 w 186"/>
                <a:gd name="T71" fmla="*/ 102 h 104"/>
                <a:gd name="T72" fmla="*/ 74 w 186"/>
                <a:gd name="T73" fmla="*/ 102 h 104"/>
                <a:gd name="T74" fmla="*/ 107 w 186"/>
                <a:gd name="T75" fmla="*/ 103 h 104"/>
                <a:gd name="T76" fmla="*/ 131 w 186"/>
                <a:gd name="T77" fmla="*/ 104 h 104"/>
                <a:gd name="T78" fmla="*/ 135 w 186"/>
                <a:gd name="T79" fmla="*/ 103 h 104"/>
                <a:gd name="T80" fmla="*/ 139 w 186"/>
                <a:gd name="T81" fmla="*/ 102 h 104"/>
                <a:gd name="T82" fmla="*/ 142 w 186"/>
                <a:gd name="T83" fmla="*/ 100 h 104"/>
                <a:gd name="T84" fmla="*/ 145 w 186"/>
                <a:gd name="T85" fmla="*/ 97 h 104"/>
                <a:gd name="T86" fmla="*/ 147 w 186"/>
                <a:gd name="T87" fmla="*/ 94 h 104"/>
                <a:gd name="T88" fmla="*/ 150 w 186"/>
                <a:gd name="T89" fmla="*/ 88 h 104"/>
                <a:gd name="T90" fmla="*/ 152 w 186"/>
                <a:gd name="T91" fmla="*/ 83 h 104"/>
                <a:gd name="T92" fmla="*/ 153 w 186"/>
                <a:gd name="T93" fmla="*/ 77 h 104"/>
                <a:gd name="T94" fmla="*/ 186 w 186"/>
                <a:gd name="T95" fmla="*/ 27 h 104"/>
                <a:gd name="T96" fmla="*/ 153 w 186"/>
                <a:gd name="T97" fmla="*/ 2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6" h="104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79" name="Freeform 450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2032000" y="3281363"/>
              <a:ext cx="298450" cy="523875"/>
            </a:xfrm>
            <a:custGeom>
              <a:avLst/>
              <a:gdLst>
                <a:gd name="T0" fmla="*/ 671 w 684"/>
                <a:gd name="T1" fmla="*/ 573 h 998"/>
                <a:gd name="T2" fmla="*/ 680 w 684"/>
                <a:gd name="T3" fmla="*/ 550 h 998"/>
                <a:gd name="T4" fmla="*/ 671 w 684"/>
                <a:gd name="T5" fmla="*/ 491 h 998"/>
                <a:gd name="T6" fmla="*/ 659 w 684"/>
                <a:gd name="T7" fmla="*/ 423 h 998"/>
                <a:gd name="T8" fmla="*/ 678 w 684"/>
                <a:gd name="T9" fmla="*/ 389 h 998"/>
                <a:gd name="T10" fmla="*/ 557 w 684"/>
                <a:gd name="T11" fmla="*/ 361 h 998"/>
                <a:gd name="T12" fmla="*/ 533 w 684"/>
                <a:gd name="T13" fmla="*/ 326 h 998"/>
                <a:gd name="T14" fmla="*/ 462 w 684"/>
                <a:gd name="T15" fmla="*/ 310 h 998"/>
                <a:gd name="T16" fmla="*/ 402 w 684"/>
                <a:gd name="T17" fmla="*/ 270 h 998"/>
                <a:gd name="T18" fmla="*/ 375 w 684"/>
                <a:gd name="T19" fmla="*/ 201 h 998"/>
                <a:gd name="T20" fmla="*/ 375 w 684"/>
                <a:gd name="T21" fmla="*/ 133 h 998"/>
                <a:gd name="T22" fmla="*/ 395 w 684"/>
                <a:gd name="T23" fmla="*/ 84 h 998"/>
                <a:gd name="T24" fmla="*/ 435 w 684"/>
                <a:gd name="T25" fmla="*/ 48 h 998"/>
                <a:gd name="T26" fmla="*/ 463 w 684"/>
                <a:gd name="T27" fmla="*/ 11 h 998"/>
                <a:gd name="T28" fmla="*/ 389 w 684"/>
                <a:gd name="T29" fmla="*/ 39 h 998"/>
                <a:gd name="T30" fmla="*/ 335 w 684"/>
                <a:gd name="T31" fmla="*/ 68 h 998"/>
                <a:gd name="T32" fmla="*/ 304 w 684"/>
                <a:gd name="T33" fmla="*/ 78 h 998"/>
                <a:gd name="T34" fmla="*/ 278 w 684"/>
                <a:gd name="T35" fmla="*/ 84 h 998"/>
                <a:gd name="T36" fmla="*/ 241 w 684"/>
                <a:gd name="T37" fmla="*/ 81 h 998"/>
                <a:gd name="T38" fmla="*/ 217 w 684"/>
                <a:gd name="T39" fmla="*/ 108 h 998"/>
                <a:gd name="T40" fmla="*/ 196 w 684"/>
                <a:gd name="T41" fmla="*/ 175 h 998"/>
                <a:gd name="T42" fmla="*/ 157 w 684"/>
                <a:gd name="T43" fmla="*/ 227 h 998"/>
                <a:gd name="T44" fmla="*/ 107 w 684"/>
                <a:gd name="T45" fmla="*/ 284 h 998"/>
                <a:gd name="T46" fmla="*/ 90 w 684"/>
                <a:gd name="T47" fmla="*/ 317 h 998"/>
                <a:gd name="T48" fmla="*/ 86 w 684"/>
                <a:gd name="T49" fmla="*/ 356 h 998"/>
                <a:gd name="T50" fmla="*/ 97 w 684"/>
                <a:gd name="T51" fmla="*/ 382 h 998"/>
                <a:gd name="T52" fmla="*/ 97 w 684"/>
                <a:gd name="T53" fmla="*/ 451 h 998"/>
                <a:gd name="T54" fmla="*/ 95 w 684"/>
                <a:gd name="T55" fmla="*/ 525 h 998"/>
                <a:gd name="T56" fmla="*/ 72 w 684"/>
                <a:gd name="T57" fmla="*/ 563 h 998"/>
                <a:gd name="T58" fmla="*/ 37 w 684"/>
                <a:gd name="T59" fmla="*/ 592 h 998"/>
                <a:gd name="T60" fmla="*/ 11 w 684"/>
                <a:gd name="T61" fmla="*/ 612 h 998"/>
                <a:gd name="T62" fmla="*/ 30 w 684"/>
                <a:gd name="T63" fmla="*/ 668 h 998"/>
                <a:gd name="T64" fmla="*/ 123 w 684"/>
                <a:gd name="T65" fmla="*/ 725 h 998"/>
                <a:gd name="T66" fmla="*/ 175 w 684"/>
                <a:gd name="T67" fmla="*/ 728 h 998"/>
                <a:gd name="T68" fmla="*/ 234 w 684"/>
                <a:gd name="T69" fmla="*/ 746 h 998"/>
                <a:gd name="T70" fmla="*/ 299 w 684"/>
                <a:gd name="T71" fmla="*/ 795 h 998"/>
                <a:gd name="T72" fmla="*/ 337 w 684"/>
                <a:gd name="T73" fmla="*/ 850 h 998"/>
                <a:gd name="T74" fmla="*/ 367 w 684"/>
                <a:gd name="T75" fmla="*/ 881 h 998"/>
                <a:gd name="T76" fmla="*/ 412 w 684"/>
                <a:gd name="T77" fmla="*/ 886 h 998"/>
                <a:gd name="T78" fmla="*/ 462 w 684"/>
                <a:gd name="T79" fmla="*/ 876 h 998"/>
                <a:gd name="T80" fmla="*/ 492 w 684"/>
                <a:gd name="T81" fmla="*/ 878 h 998"/>
                <a:gd name="T82" fmla="*/ 515 w 684"/>
                <a:gd name="T83" fmla="*/ 904 h 998"/>
                <a:gd name="T84" fmla="*/ 513 w 684"/>
                <a:gd name="T85" fmla="*/ 922 h 998"/>
                <a:gd name="T86" fmla="*/ 488 w 684"/>
                <a:gd name="T87" fmla="*/ 937 h 998"/>
                <a:gd name="T88" fmla="*/ 488 w 684"/>
                <a:gd name="T89" fmla="*/ 963 h 998"/>
                <a:gd name="T90" fmla="*/ 511 w 684"/>
                <a:gd name="T91" fmla="*/ 994 h 998"/>
                <a:gd name="T92" fmla="*/ 542 w 684"/>
                <a:gd name="T93" fmla="*/ 962 h 998"/>
                <a:gd name="T94" fmla="*/ 566 w 684"/>
                <a:gd name="T95" fmla="*/ 861 h 998"/>
                <a:gd name="T96" fmla="*/ 571 w 684"/>
                <a:gd name="T97" fmla="*/ 803 h 998"/>
                <a:gd name="T98" fmla="*/ 555 w 684"/>
                <a:gd name="T99" fmla="*/ 771 h 998"/>
                <a:gd name="T100" fmla="*/ 523 w 684"/>
                <a:gd name="T101" fmla="*/ 749 h 998"/>
                <a:gd name="T102" fmla="*/ 521 w 684"/>
                <a:gd name="T103" fmla="*/ 723 h 998"/>
                <a:gd name="T104" fmla="*/ 566 w 684"/>
                <a:gd name="T105" fmla="*/ 700 h 998"/>
                <a:gd name="T106" fmla="*/ 556 w 684"/>
                <a:gd name="T107" fmla="*/ 665 h 998"/>
                <a:gd name="T108" fmla="*/ 556 w 684"/>
                <a:gd name="T109" fmla="*/ 649 h 998"/>
                <a:gd name="T110" fmla="*/ 655 w 684"/>
                <a:gd name="T111" fmla="*/ 628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4" h="998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  <p:sp>
          <p:nvSpPr>
            <p:cNvPr id="80" name="Freeform 541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2571750" y="3481388"/>
              <a:ext cx="100013" cy="122237"/>
            </a:xfrm>
            <a:custGeom>
              <a:avLst/>
              <a:gdLst>
                <a:gd name="T0" fmla="*/ 63 w 226"/>
                <a:gd name="T1" fmla="*/ 236 h 237"/>
                <a:gd name="T2" fmla="*/ 68 w 226"/>
                <a:gd name="T3" fmla="*/ 237 h 237"/>
                <a:gd name="T4" fmla="*/ 75 w 226"/>
                <a:gd name="T5" fmla="*/ 235 h 237"/>
                <a:gd name="T6" fmla="*/ 83 w 226"/>
                <a:gd name="T7" fmla="*/ 234 h 237"/>
                <a:gd name="T8" fmla="*/ 89 w 226"/>
                <a:gd name="T9" fmla="*/ 230 h 237"/>
                <a:gd name="T10" fmla="*/ 96 w 226"/>
                <a:gd name="T11" fmla="*/ 223 h 237"/>
                <a:gd name="T12" fmla="*/ 99 w 226"/>
                <a:gd name="T13" fmla="*/ 214 h 237"/>
                <a:gd name="T14" fmla="*/ 123 w 226"/>
                <a:gd name="T15" fmla="*/ 209 h 237"/>
                <a:gd name="T16" fmla="*/ 166 w 226"/>
                <a:gd name="T17" fmla="*/ 205 h 237"/>
                <a:gd name="T18" fmla="*/ 195 w 226"/>
                <a:gd name="T19" fmla="*/ 198 h 237"/>
                <a:gd name="T20" fmla="*/ 209 w 226"/>
                <a:gd name="T21" fmla="*/ 191 h 237"/>
                <a:gd name="T22" fmla="*/ 220 w 226"/>
                <a:gd name="T23" fmla="*/ 181 h 237"/>
                <a:gd name="T24" fmla="*/ 225 w 226"/>
                <a:gd name="T25" fmla="*/ 168 h 237"/>
                <a:gd name="T26" fmla="*/ 226 w 226"/>
                <a:gd name="T27" fmla="*/ 153 h 237"/>
                <a:gd name="T28" fmla="*/ 223 w 226"/>
                <a:gd name="T29" fmla="*/ 140 h 237"/>
                <a:gd name="T30" fmla="*/ 215 w 226"/>
                <a:gd name="T31" fmla="*/ 123 h 237"/>
                <a:gd name="T32" fmla="*/ 203 w 226"/>
                <a:gd name="T33" fmla="*/ 100 h 237"/>
                <a:gd name="T34" fmla="*/ 196 w 226"/>
                <a:gd name="T35" fmla="*/ 84 h 237"/>
                <a:gd name="T36" fmla="*/ 193 w 226"/>
                <a:gd name="T37" fmla="*/ 74 h 237"/>
                <a:gd name="T38" fmla="*/ 195 w 226"/>
                <a:gd name="T39" fmla="*/ 59 h 237"/>
                <a:gd name="T40" fmla="*/ 200 w 226"/>
                <a:gd name="T41" fmla="*/ 43 h 237"/>
                <a:gd name="T42" fmla="*/ 213 w 226"/>
                <a:gd name="T43" fmla="*/ 25 h 237"/>
                <a:gd name="T44" fmla="*/ 213 w 226"/>
                <a:gd name="T45" fmla="*/ 14 h 237"/>
                <a:gd name="T46" fmla="*/ 191 w 226"/>
                <a:gd name="T47" fmla="*/ 7 h 237"/>
                <a:gd name="T48" fmla="*/ 154 w 226"/>
                <a:gd name="T49" fmla="*/ 2 h 237"/>
                <a:gd name="T50" fmla="*/ 20 w 226"/>
                <a:gd name="T51" fmla="*/ 6 h 237"/>
                <a:gd name="T52" fmla="*/ 18 w 226"/>
                <a:gd name="T53" fmla="*/ 31 h 237"/>
                <a:gd name="T54" fmla="*/ 10 w 226"/>
                <a:gd name="T55" fmla="*/ 54 h 237"/>
                <a:gd name="T56" fmla="*/ 3 w 226"/>
                <a:gd name="T57" fmla="*/ 79 h 237"/>
                <a:gd name="T58" fmla="*/ 0 w 226"/>
                <a:gd name="T59" fmla="*/ 111 h 237"/>
                <a:gd name="T60" fmla="*/ 3 w 226"/>
                <a:gd name="T61" fmla="*/ 130 h 237"/>
                <a:gd name="T62" fmla="*/ 10 w 226"/>
                <a:gd name="T63" fmla="*/ 146 h 237"/>
                <a:gd name="T64" fmla="*/ 30 w 226"/>
                <a:gd name="T65" fmla="*/ 173 h 237"/>
                <a:gd name="T66" fmla="*/ 51 w 226"/>
                <a:gd name="T67" fmla="*/ 199 h 237"/>
                <a:gd name="T68" fmla="*/ 57 w 226"/>
                <a:gd name="T69" fmla="*/ 216 h 237"/>
                <a:gd name="T70" fmla="*/ 61 w 226"/>
                <a:gd name="T71" fmla="*/ 23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6" h="237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224" dirty="0">
                <a:solidFill>
                  <a:srgbClr val="000000"/>
                </a:solidFill>
              </a:endParaRPr>
            </a:p>
          </p:txBody>
        </p:sp>
      </p:grpSp>
      <p:sp>
        <p:nvSpPr>
          <p:cNvPr id="151" name="Rectangular Callout 2"/>
          <p:cNvSpPr/>
          <p:nvPr/>
        </p:nvSpPr>
        <p:spPr bwMode="auto">
          <a:xfrm>
            <a:off x="7806762" y="741361"/>
            <a:ext cx="2802054" cy="2219347"/>
          </a:xfrm>
          <a:prstGeom prst="wedgeRectCallout">
            <a:avLst>
              <a:gd name="adj1" fmla="val -109282"/>
              <a:gd name="adj2" fmla="val 21691"/>
            </a:avLst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4121" tIns="42061" rIns="84121" bIns="42061" numCol="1" rtlCol="0" anchor="ctr" anchorCtr="0" compatLnSpc="1">
            <a:prstTxWarp prst="textNoShape">
              <a:avLst/>
            </a:prstTxWarp>
          </a:bodyPr>
          <a:lstStyle/>
          <a:p>
            <a:pPr defTabSz="767121"/>
            <a:r>
              <a:rPr lang="en-US" sz="1343" b="1" dirty="0"/>
              <a:t>USA</a:t>
            </a:r>
          </a:p>
          <a:p>
            <a:r>
              <a:rPr lang="en-US" sz="1174" dirty="0"/>
              <a:t>Hamilton Safe acquired in </a:t>
            </a:r>
            <a:br>
              <a:rPr lang="en-US" sz="1174" dirty="0"/>
            </a:br>
            <a:r>
              <a:rPr lang="en-US" sz="1174" dirty="0"/>
              <a:t>2012. US’s second largest </a:t>
            </a:r>
            <a:br>
              <a:rPr lang="en-US" sz="1174" dirty="0"/>
            </a:br>
            <a:r>
              <a:rPr lang="en-US" sz="1174" dirty="0"/>
              <a:t>provider of safes and vaults </a:t>
            </a:r>
            <a:br>
              <a:rPr lang="en-US" sz="1174" dirty="0"/>
            </a:br>
            <a:r>
              <a:rPr lang="en-US" sz="1174" dirty="0"/>
              <a:t>to banks and government.</a:t>
            </a:r>
          </a:p>
          <a:p>
            <a:r>
              <a:rPr lang="en-US" sz="1174" dirty="0"/>
              <a:t>Over 70 Authorized Channel Partners</a:t>
            </a:r>
          </a:p>
          <a:p>
            <a:endParaRPr lang="en-US" sz="1174" dirty="0"/>
          </a:p>
          <a:p>
            <a:r>
              <a:rPr lang="en-US" sz="1174" dirty="0"/>
              <a:t>Hamilton production in </a:t>
            </a:r>
            <a:br>
              <a:rPr lang="en-US" sz="1174" dirty="0"/>
            </a:br>
            <a:r>
              <a:rPr lang="en-US" sz="1174" dirty="0"/>
              <a:t>Cincinnati OH.</a:t>
            </a:r>
          </a:p>
          <a:p>
            <a:endParaRPr lang="en-US" sz="1174" dirty="0"/>
          </a:p>
          <a:p>
            <a:r>
              <a:rPr lang="en-US" sz="1174" dirty="0"/>
              <a:t>North America Call Center is </a:t>
            </a:r>
          </a:p>
          <a:p>
            <a:r>
              <a:rPr lang="en-US" sz="1174" dirty="0"/>
              <a:t>located in Cincinnati OH.</a:t>
            </a:r>
          </a:p>
        </p:txBody>
      </p:sp>
      <p:sp>
        <p:nvSpPr>
          <p:cNvPr id="152" name="Rectangular Callout 155"/>
          <p:cNvSpPr/>
          <p:nvPr/>
        </p:nvSpPr>
        <p:spPr bwMode="auto">
          <a:xfrm flipH="1">
            <a:off x="7733608" y="3378947"/>
            <a:ext cx="2426386" cy="1317236"/>
          </a:xfrm>
          <a:prstGeom prst="wedgeRectCallout">
            <a:avLst>
              <a:gd name="adj1" fmla="val 79142"/>
              <a:gd name="adj2" fmla="val -8741"/>
            </a:avLst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4121" tIns="42061" rIns="84121" bIns="42061" numCol="1" rtlCol="0" anchor="ctr" anchorCtr="0" compatLnSpc="1">
            <a:prstTxWarp prst="textNoShape">
              <a:avLst/>
            </a:prstTxWarp>
          </a:bodyPr>
          <a:lstStyle/>
          <a:p>
            <a:pPr defTabSz="767121"/>
            <a:r>
              <a:rPr lang="en-US" sz="1343" b="1" dirty="0"/>
              <a:t>Brazil</a:t>
            </a:r>
          </a:p>
          <a:p>
            <a:pPr defTabSz="767121"/>
            <a:r>
              <a:rPr lang="en-US" sz="1174" dirty="0"/>
              <a:t>Established in 1990s under Gateway </a:t>
            </a:r>
            <a:br>
              <a:rPr lang="en-US" sz="1174" dirty="0"/>
            </a:br>
            <a:r>
              <a:rPr lang="en-US" sz="1174" dirty="0"/>
              <a:t>brand. Acquired by Gunnebo in 2012.</a:t>
            </a:r>
            <a:br>
              <a:rPr lang="en-US" sz="1174" dirty="0"/>
            </a:br>
            <a:r>
              <a:rPr lang="en-US" sz="1174" dirty="0"/>
              <a:t>Today a leading provider of Loss </a:t>
            </a:r>
            <a:br>
              <a:rPr lang="en-US" sz="1174" dirty="0"/>
            </a:br>
            <a:r>
              <a:rPr lang="en-US" sz="1174" dirty="0"/>
              <a:t>Prevention solutions to retailers.</a:t>
            </a:r>
            <a:endParaRPr lang="en-US" sz="1343" dirty="0"/>
          </a:p>
        </p:txBody>
      </p:sp>
      <p:sp>
        <p:nvSpPr>
          <p:cNvPr id="153" name="Rectangular Callout 156"/>
          <p:cNvSpPr/>
          <p:nvPr/>
        </p:nvSpPr>
        <p:spPr bwMode="auto">
          <a:xfrm flipH="1">
            <a:off x="2885625" y="3479465"/>
            <a:ext cx="3067349" cy="1129504"/>
          </a:xfrm>
          <a:prstGeom prst="wedgeRectCallout">
            <a:avLst>
              <a:gd name="adj1" fmla="val -35225"/>
              <a:gd name="adj2" fmla="val -102612"/>
            </a:avLst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4121" tIns="42061" rIns="84121" bIns="42061" numCol="1" rtlCol="0" anchor="ctr" anchorCtr="0" compatLnSpc="1">
            <a:prstTxWarp prst="textNoShape">
              <a:avLst/>
            </a:prstTxWarp>
          </a:bodyPr>
          <a:lstStyle/>
          <a:p>
            <a:pPr defTabSz="767121"/>
            <a:r>
              <a:rPr lang="en-US" sz="1343" b="1" dirty="0"/>
              <a:t>Mexico</a:t>
            </a:r>
            <a:r>
              <a:rPr lang="en-US" sz="1174" dirty="0"/>
              <a:t/>
            </a:r>
            <a:br>
              <a:rPr lang="en-US" sz="1174" dirty="0"/>
            </a:br>
            <a:r>
              <a:rPr lang="en-US" sz="1174" dirty="0" err="1"/>
              <a:t>Dissamex</a:t>
            </a:r>
            <a:r>
              <a:rPr lang="en-US" sz="1174" dirty="0"/>
              <a:t> acquired in 2014 </a:t>
            </a:r>
            <a:br>
              <a:rPr lang="en-US" sz="1174" dirty="0"/>
            </a:br>
            <a:r>
              <a:rPr lang="en-US" sz="1174" dirty="0"/>
              <a:t>#1 Electronic security services provider </a:t>
            </a:r>
            <a:br>
              <a:rPr lang="en-US" sz="1174" dirty="0"/>
            </a:br>
            <a:r>
              <a:rPr lang="en-US" sz="1174" dirty="0"/>
              <a:t>to most major national banks. </a:t>
            </a:r>
          </a:p>
        </p:txBody>
      </p:sp>
      <p:sp>
        <p:nvSpPr>
          <p:cNvPr id="154" name="Rectangular Callout 157"/>
          <p:cNvSpPr/>
          <p:nvPr/>
        </p:nvSpPr>
        <p:spPr bwMode="auto">
          <a:xfrm flipH="1">
            <a:off x="2431319" y="897514"/>
            <a:ext cx="2256303" cy="1386049"/>
          </a:xfrm>
          <a:prstGeom prst="wedgeRectCallout">
            <a:avLst>
              <a:gd name="adj1" fmla="val -103807"/>
              <a:gd name="adj2" fmla="val 21782"/>
            </a:avLst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4121" tIns="42061" rIns="84121" bIns="42061" numCol="1" rtlCol="0" anchor="ctr" anchorCtr="0" compatLnSpc="1">
            <a:prstTxWarp prst="textNoShape">
              <a:avLst/>
            </a:prstTxWarp>
          </a:bodyPr>
          <a:lstStyle/>
          <a:p>
            <a:pPr defTabSz="767121"/>
            <a:r>
              <a:rPr lang="en-US" sz="1343" b="1" dirty="0"/>
              <a:t>Canada</a:t>
            </a:r>
          </a:p>
          <a:p>
            <a:pPr defTabSz="767121"/>
            <a:r>
              <a:rPr lang="en-US" sz="1174" dirty="0"/>
              <a:t>In business since 1960s. </a:t>
            </a:r>
            <a:br>
              <a:rPr lang="en-US" sz="1174" dirty="0"/>
            </a:br>
            <a:r>
              <a:rPr lang="en-US" sz="1174" dirty="0"/>
              <a:t>Originally established under </a:t>
            </a:r>
            <a:br>
              <a:rPr lang="en-US" sz="1174" dirty="0"/>
            </a:br>
            <a:r>
              <a:rPr lang="en-US" sz="1174" dirty="0" err="1"/>
              <a:t>Chubbsafes</a:t>
            </a:r>
            <a:r>
              <a:rPr lang="en-US" sz="1174" dirty="0"/>
              <a:t> brand.</a:t>
            </a:r>
          </a:p>
          <a:p>
            <a:pPr defTabSz="767121"/>
            <a:endParaRPr lang="en-US" sz="1174" dirty="0"/>
          </a:p>
          <a:p>
            <a:pPr defTabSz="767121"/>
            <a:r>
              <a:rPr lang="en-US" sz="1174" dirty="0"/>
              <a:t>14 Branches coast to coast</a:t>
            </a:r>
          </a:p>
          <a:p>
            <a:pPr defTabSz="767121"/>
            <a:r>
              <a:rPr lang="en-US" sz="1174" dirty="0"/>
              <a:t>90 Technicians</a:t>
            </a:r>
          </a:p>
        </p:txBody>
      </p:sp>
      <p:sp>
        <p:nvSpPr>
          <p:cNvPr id="155" name="Rectangular Callout 158"/>
          <p:cNvSpPr/>
          <p:nvPr/>
        </p:nvSpPr>
        <p:spPr bwMode="auto">
          <a:xfrm>
            <a:off x="2664217" y="2465834"/>
            <a:ext cx="2140910" cy="781135"/>
          </a:xfrm>
          <a:prstGeom prst="wedgeRectCallout">
            <a:avLst>
              <a:gd name="adj1" fmla="val 69295"/>
              <a:gd name="adj2" fmla="val -80169"/>
            </a:avLst>
          </a:prstGeom>
          <a:noFill/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121" tIns="42061" rIns="84121" bIns="42061" numCol="1" rtlCol="0" anchor="ctr" anchorCtr="0" compatLnSpc="1">
            <a:prstTxWarp prst="textNoShape">
              <a:avLst/>
            </a:prstTxWarp>
          </a:bodyPr>
          <a:lstStyle/>
          <a:p>
            <a:pPr defTabSz="767121"/>
            <a:r>
              <a:rPr lang="en-US" sz="1343" b="1" dirty="0"/>
              <a:t>Entrance Control</a:t>
            </a:r>
          </a:p>
          <a:p>
            <a:pPr defTabSz="767121"/>
            <a:r>
              <a:rPr lang="sv-SE" sz="1174" dirty="0"/>
              <a:t>Market leading solutions assembled in Northern California</a:t>
            </a:r>
            <a:endParaRPr lang="en-US" sz="1174" dirty="0"/>
          </a:p>
        </p:txBody>
      </p:sp>
      <p:sp>
        <p:nvSpPr>
          <p:cNvPr id="156" name="TextBox 155"/>
          <p:cNvSpPr txBox="1"/>
          <p:nvPr/>
        </p:nvSpPr>
        <p:spPr>
          <a:xfrm>
            <a:off x="239459" y="1353091"/>
            <a:ext cx="20168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Rob Cumming</a:t>
            </a:r>
          </a:p>
          <a:p>
            <a:pPr algn="ctr"/>
            <a:r>
              <a:rPr lang="en-US" sz="2000" dirty="0"/>
              <a:t>Gunnebo Canada</a:t>
            </a:r>
          </a:p>
          <a:p>
            <a:pPr algn="ctr"/>
            <a:endParaRPr lang="en-US" dirty="0"/>
          </a:p>
        </p:txBody>
      </p:sp>
      <p:pic>
        <p:nvPicPr>
          <p:cNvPr id="157" name="Picture 156"/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963482" y="4325299"/>
            <a:ext cx="1594293" cy="1380294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173243" y="2712431"/>
            <a:ext cx="1989794" cy="132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743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heme/theme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118</Words>
  <Application>Microsoft Office PowerPoint</Application>
  <PresentationFormat>Widescreen</PresentationFormat>
  <Paragraphs>41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Century Gothic</vt:lpstr>
      <vt:lpstr>5_Custom Design</vt:lpstr>
      <vt:lpstr>1_Custom Design</vt:lpstr>
      <vt:lpstr>Custom Design</vt:lpstr>
      <vt:lpstr>2_Custom Design</vt:lpstr>
      <vt:lpstr>4_Custom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Nikki Meister</dc:creator>
  <cp:lastModifiedBy>Strautman, Brian</cp:lastModifiedBy>
  <cp:revision>8</cp:revision>
  <cp:lastPrinted>2017-05-04T16:10:05Z</cp:lastPrinted>
  <dcterms:created xsi:type="dcterms:W3CDTF">2017-04-13T15:29:15Z</dcterms:created>
  <dcterms:modified xsi:type="dcterms:W3CDTF">2017-05-04T16:10:09Z</dcterms:modified>
</cp:coreProperties>
</file>