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0" r:id="rId9"/>
    <p:sldId id="264" r:id="rId10"/>
    <p:sldId id="265" r:id="rId11"/>
    <p:sldId id="26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038"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2BC8BC-2E7F-476B-9229-EDD3494578EF}" type="datetimeFigureOut">
              <a:rPr lang="en-US"/>
              <a:pPr>
                <a:defRPr/>
              </a:pPr>
              <a:t>4/4/2013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B668E4-3772-4206-AE1F-8A6B8A3F23D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84B83B-B4E6-4DB4-BE30-1286B95D1F8F}" type="datetimeFigureOut">
              <a:rPr lang="en-US"/>
              <a:pPr>
                <a:defRPr/>
              </a:pPr>
              <a:t>4/4/2013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3B9D53-57B4-49C9-8ECF-8BBEF6911B8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2CFCCE-32CC-4E58-8057-AB45D67EBA92}" type="datetimeFigureOut">
              <a:rPr lang="en-US"/>
              <a:pPr>
                <a:defRPr/>
              </a:pPr>
              <a:t>4/4/2013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246CD-C4A4-43BF-A162-CDD5A5DCF9C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864993-AFCC-47B2-90DF-0D37F414DC33}" type="datetimeFigureOut">
              <a:rPr lang="en-US"/>
              <a:pPr>
                <a:defRPr/>
              </a:pPr>
              <a:t>4/4/2013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E8D831-4024-4DD0-BF69-17C32A20A4A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6BC650-78A5-4B8A-8D84-E166BA41DE6A}" type="datetimeFigureOut">
              <a:rPr lang="en-US"/>
              <a:pPr>
                <a:defRPr/>
              </a:pPr>
              <a:t>4/4/2013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896CFC-60C0-49E8-900F-0E516FF5471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DF3A1DB-50D4-4FEA-BEC6-339A4BE22828}" type="datetimeFigureOut">
              <a:rPr lang="en-US"/>
              <a:pPr>
                <a:defRPr/>
              </a:pPr>
              <a:t>4/4/2013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D35453-7FAA-4082-B536-0E4236048EB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5053D0-4AF4-4D53-B38E-8C1E4B2CDC0D}" type="datetimeFigureOut">
              <a:rPr lang="en-US"/>
              <a:pPr>
                <a:defRPr/>
              </a:pPr>
              <a:t>4/4/2013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A83FD91-3D8D-45F3-9FD2-C8F13F022B3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21125F5-D6C3-4D26-AED5-90A948069138}" type="datetimeFigureOut">
              <a:rPr lang="en-US"/>
              <a:pPr>
                <a:defRPr/>
              </a:pPr>
              <a:t>4/4/2013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B4516C1-97F1-44A4-A09A-5D02DBB1FC5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F3167D-7551-4C9F-8BAC-689014EA24AC}" type="datetimeFigureOut">
              <a:rPr lang="en-US"/>
              <a:pPr>
                <a:defRPr/>
              </a:pPr>
              <a:t>4/4/2013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7EBB151-59B4-4870-B797-3DBD5BF1DDD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02AC42-B097-42D6-8419-F7FE06F658EE}" type="datetimeFigureOut">
              <a:rPr lang="en-US"/>
              <a:pPr>
                <a:defRPr/>
              </a:pPr>
              <a:t>4/4/2013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735201-33B4-4AA2-A93F-A7503B28269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AD9290-3BBD-407B-984A-6224446678D4}" type="datetimeFigureOut">
              <a:rPr lang="en-US"/>
              <a:pPr>
                <a:defRPr/>
              </a:pPr>
              <a:t>4/4/2013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6745D1-F6B4-48D3-B23C-B6B27539441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407E33B-0695-4CBE-A393-8B72570D6052}" type="datetimeFigureOut">
              <a:rPr lang="en-US"/>
              <a:pPr>
                <a:defRPr/>
              </a:pPr>
              <a:t>4/4/2013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BC1E4D2-742E-4C17-B0DF-696A2F6D9FE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15875"/>
            <a:ext cx="7772400" cy="1470025"/>
          </a:xfrm>
        </p:spPr>
        <p:txBody>
          <a:bodyPr/>
          <a:lstStyle/>
          <a:p>
            <a:r>
              <a:rPr lang="en-US" b="1" smtClean="0">
                <a:solidFill>
                  <a:schemeClr val="tx2"/>
                </a:solidFill>
              </a:rPr>
              <a:t>96-757 Diebold Securomatic</a:t>
            </a:r>
          </a:p>
        </p:txBody>
      </p:sp>
      <p:sp>
        <p:nvSpPr>
          <p:cNvPr id="13314" name="Subtitle 2"/>
          <p:cNvSpPr>
            <a:spLocks noGrp="1"/>
          </p:cNvSpPr>
          <p:nvPr>
            <p:ph type="subTitle" idx="1"/>
          </p:nvPr>
        </p:nvSpPr>
        <p:spPr>
          <a:xfrm>
            <a:off x="1295400" y="990600"/>
            <a:ext cx="6400800" cy="1752600"/>
          </a:xfrm>
        </p:spPr>
        <p:txBody>
          <a:bodyPr/>
          <a:lstStyle/>
          <a:p>
            <a:r>
              <a:rPr lang="en-US" b="1" smtClean="0">
                <a:solidFill>
                  <a:schemeClr val="tx2"/>
                </a:solidFill>
              </a:rPr>
              <a:t>98RH20 Head upgrade</a:t>
            </a:r>
          </a:p>
        </p:txBody>
      </p:sp>
      <p:pic>
        <p:nvPicPr>
          <p:cNvPr id="13315" name="Picture 3"/>
          <p:cNvPicPr>
            <a:picLocks noChangeAspect="1"/>
          </p:cNvPicPr>
          <p:nvPr/>
        </p:nvPicPr>
        <p:blipFill>
          <a:blip r:embed="rId2"/>
          <a:srcRect/>
          <a:stretch>
            <a:fillRect/>
          </a:stretch>
        </p:blipFill>
        <p:spPr bwMode="auto">
          <a:xfrm>
            <a:off x="1524000" y="1627188"/>
            <a:ext cx="6000750" cy="44989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2400" smtClean="0"/>
              <a:t>Bolt down and install lower access trim using security screws</a:t>
            </a:r>
          </a:p>
        </p:txBody>
      </p:sp>
      <p:pic>
        <p:nvPicPr>
          <p:cNvPr id="22530" name="Picture 2"/>
          <p:cNvPicPr>
            <a:picLocks noChangeAspect="1"/>
          </p:cNvPicPr>
          <p:nvPr/>
        </p:nvPicPr>
        <p:blipFill>
          <a:blip r:embed="rId2"/>
          <a:srcRect/>
          <a:stretch>
            <a:fillRect/>
          </a:stretch>
        </p:blipFill>
        <p:spPr bwMode="auto">
          <a:xfrm>
            <a:off x="914400" y="1828800"/>
            <a:ext cx="7010400" cy="3943350"/>
          </a:xfrm>
          <a:prstGeom prst="rect">
            <a:avLst/>
          </a:prstGeom>
          <a:noFill/>
          <a:ln w="9525">
            <a:noFill/>
            <a:miter lim="800000"/>
            <a:headEnd/>
            <a:tailEnd/>
          </a:ln>
        </p:spPr>
      </p:pic>
      <p:sp>
        <p:nvSpPr>
          <p:cNvPr id="22533" name="Line 5"/>
          <p:cNvSpPr>
            <a:spLocks noChangeShapeType="1"/>
          </p:cNvSpPr>
          <p:nvPr/>
        </p:nvSpPr>
        <p:spPr bwMode="auto">
          <a:xfrm>
            <a:off x="762000" y="3352800"/>
            <a:ext cx="1371600" cy="1752600"/>
          </a:xfrm>
          <a:prstGeom prst="line">
            <a:avLst/>
          </a:prstGeom>
          <a:noFill/>
          <a:ln w="9525">
            <a:solidFill>
              <a:schemeClr val="bg1"/>
            </a:solidFill>
            <a:round/>
            <a:headEnd/>
            <a:tailEnd type="triangle" w="lg" len="lg"/>
          </a:ln>
          <a:effectLst/>
        </p:spPr>
        <p:txBody>
          <a:bodyPr/>
          <a:lstStyle/>
          <a:p>
            <a:endParaRPr lang="en-US"/>
          </a:p>
        </p:txBody>
      </p:sp>
      <p:sp>
        <p:nvSpPr>
          <p:cNvPr id="22534" name="Line 6"/>
          <p:cNvSpPr>
            <a:spLocks noChangeShapeType="1"/>
          </p:cNvSpPr>
          <p:nvPr/>
        </p:nvSpPr>
        <p:spPr bwMode="auto">
          <a:xfrm>
            <a:off x="762000" y="3352800"/>
            <a:ext cx="0" cy="0"/>
          </a:xfrm>
          <a:prstGeom prst="line">
            <a:avLst/>
          </a:prstGeom>
          <a:noFill/>
          <a:ln w="9525">
            <a:solidFill>
              <a:schemeClr val="tx1"/>
            </a:solidFill>
            <a:round/>
            <a:headEnd/>
            <a:tailEnd type="triangle" w="med" len="med"/>
          </a:ln>
          <a:effectLst/>
        </p:spPr>
        <p:txBody>
          <a:bodyPr/>
          <a:lstStyle/>
          <a:p>
            <a:endParaRPr lang="en-US"/>
          </a:p>
        </p:txBody>
      </p:sp>
      <p:sp>
        <p:nvSpPr>
          <p:cNvPr id="22535" name="Line 7"/>
          <p:cNvSpPr>
            <a:spLocks noChangeShapeType="1"/>
          </p:cNvSpPr>
          <p:nvPr/>
        </p:nvSpPr>
        <p:spPr bwMode="auto">
          <a:xfrm>
            <a:off x="762000" y="3352800"/>
            <a:ext cx="4953000" cy="1905000"/>
          </a:xfrm>
          <a:prstGeom prst="line">
            <a:avLst/>
          </a:prstGeom>
          <a:noFill/>
          <a:ln w="9525">
            <a:solidFill>
              <a:schemeClr val="bg1"/>
            </a:solidFill>
            <a:round/>
            <a:headEnd/>
            <a:tailEnd type="triangle" w="lg" len="lg"/>
          </a:ln>
          <a:effec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z="2400" smtClean="0"/>
              <a:t>Polish and caulk.</a:t>
            </a:r>
          </a:p>
        </p:txBody>
      </p:sp>
      <p:pic>
        <p:nvPicPr>
          <p:cNvPr id="23554" name="Picture 2"/>
          <p:cNvPicPr>
            <a:picLocks noChangeAspect="1"/>
          </p:cNvPicPr>
          <p:nvPr/>
        </p:nvPicPr>
        <p:blipFill>
          <a:blip r:embed="rId2"/>
          <a:srcRect/>
          <a:stretch>
            <a:fillRect/>
          </a:stretch>
        </p:blipFill>
        <p:spPr bwMode="auto">
          <a:xfrm>
            <a:off x="914400" y="1757363"/>
            <a:ext cx="7543800" cy="42433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z="2400" smtClean="0"/>
              <a:t>Remove existing Night Head</a:t>
            </a:r>
            <a:br>
              <a:rPr lang="en-US" sz="2400" smtClean="0"/>
            </a:br>
            <a:r>
              <a:rPr lang="en-US" sz="2400" smtClean="0"/>
              <a:t>Remove all gaskets and trim around sleeve.</a:t>
            </a:r>
            <a:br>
              <a:rPr lang="en-US" sz="2400" smtClean="0"/>
            </a:br>
            <a:r>
              <a:rPr lang="en-US" sz="2400" smtClean="0"/>
              <a:t>These are held on by 8/32 screws </a:t>
            </a:r>
          </a:p>
        </p:txBody>
      </p:sp>
      <p:pic>
        <p:nvPicPr>
          <p:cNvPr id="14338" name="Picture 2"/>
          <p:cNvPicPr>
            <a:picLocks noChangeAspect="1"/>
          </p:cNvPicPr>
          <p:nvPr/>
        </p:nvPicPr>
        <p:blipFill>
          <a:blip r:embed="rId2"/>
          <a:srcRect/>
          <a:stretch>
            <a:fillRect/>
          </a:stretch>
        </p:blipFill>
        <p:spPr bwMode="auto">
          <a:xfrm>
            <a:off x="1066800" y="1828800"/>
            <a:ext cx="7162800" cy="40290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smtClean="0"/>
              <a:t>Removed gaskets and discard </a:t>
            </a:r>
            <a:endParaRPr lang="en-US" sz="2800" smtClean="0"/>
          </a:p>
        </p:txBody>
      </p:sp>
      <p:pic>
        <p:nvPicPr>
          <p:cNvPr id="15362" name="Picture 2"/>
          <p:cNvPicPr>
            <a:picLocks noChangeAspect="1"/>
          </p:cNvPicPr>
          <p:nvPr/>
        </p:nvPicPr>
        <p:blipFill>
          <a:blip r:embed="rId2"/>
          <a:srcRect/>
          <a:stretch>
            <a:fillRect/>
          </a:stretch>
        </p:blipFill>
        <p:spPr bwMode="auto">
          <a:xfrm>
            <a:off x="3124200" y="2057400"/>
            <a:ext cx="2386013" cy="4241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2400" smtClean="0"/>
              <a:t>Ideally remove or have removed the existing wiring.</a:t>
            </a:r>
            <a:br>
              <a:rPr lang="en-US" sz="2400" smtClean="0"/>
            </a:br>
            <a:r>
              <a:rPr lang="en-US" sz="2400" smtClean="0"/>
              <a:t> (could interfere with install) </a:t>
            </a:r>
            <a:br>
              <a:rPr lang="en-US" sz="2400" smtClean="0"/>
            </a:br>
            <a:r>
              <a:rPr lang="en-US" sz="2400" smtClean="0"/>
              <a:t>CAUTION wires could be live.</a:t>
            </a:r>
            <a:r>
              <a:rPr lang="en-US" sz="2900" smtClean="0"/>
              <a:t> </a:t>
            </a:r>
          </a:p>
        </p:txBody>
      </p:sp>
      <p:pic>
        <p:nvPicPr>
          <p:cNvPr id="16386" name="Picture 2"/>
          <p:cNvPicPr>
            <a:picLocks noChangeAspect="1"/>
          </p:cNvPicPr>
          <p:nvPr/>
        </p:nvPicPr>
        <p:blipFill>
          <a:blip r:embed="rId2"/>
          <a:srcRect/>
          <a:stretch>
            <a:fillRect/>
          </a:stretch>
        </p:blipFill>
        <p:spPr bwMode="auto">
          <a:xfrm>
            <a:off x="1600200" y="2460625"/>
            <a:ext cx="5554663" cy="3124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smtClean="0"/>
              <a:t>Cut a slot on each side of sleeve back flush with the wall.</a:t>
            </a:r>
            <a:br>
              <a:rPr lang="en-US" sz="2200" smtClean="0"/>
            </a:br>
            <a:r>
              <a:rPr lang="en-US" sz="2200" smtClean="0"/>
              <a:t>About 4” long on each side, adjust to fit. This is for the vertical rib on the new fascia.   </a:t>
            </a:r>
          </a:p>
        </p:txBody>
      </p:sp>
      <p:pic>
        <p:nvPicPr>
          <p:cNvPr id="17410" name="Picture 3"/>
          <p:cNvPicPr>
            <a:picLocks noChangeAspect="1"/>
          </p:cNvPicPr>
          <p:nvPr/>
        </p:nvPicPr>
        <p:blipFill>
          <a:blip r:embed="rId2"/>
          <a:srcRect/>
          <a:stretch>
            <a:fillRect/>
          </a:stretch>
        </p:blipFill>
        <p:spPr bwMode="auto">
          <a:xfrm>
            <a:off x="228600" y="2076450"/>
            <a:ext cx="3487738" cy="1962150"/>
          </a:xfrm>
          <a:prstGeom prst="rect">
            <a:avLst/>
          </a:prstGeom>
          <a:noFill/>
          <a:ln w="9525">
            <a:noFill/>
            <a:miter lim="800000"/>
            <a:headEnd/>
            <a:tailEnd/>
          </a:ln>
        </p:spPr>
      </p:pic>
      <p:pic>
        <p:nvPicPr>
          <p:cNvPr id="17411" name="Picture 4"/>
          <p:cNvPicPr>
            <a:picLocks noChangeAspect="1"/>
          </p:cNvPicPr>
          <p:nvPr/>
        </p:nvPicPr>
        <p:blipFill>
          <a:blip r:embed="rId3"/>
          <a:srcRect/>
          <a:stretch>
            <a:fillRect/>
          </a:stretch>
        </p:blipFill>
        <p:spPr bwMode="auto">
          <a:xfrm>
            <a:off x="4803775" y="2046288"/>
            <a:ext cx="3487738" cy="1962150"/>
          </a:xfrm>
          <a:prstGeom prst="rect">
            <a:avLst/>
          </a:prstGeom>
          <a:noFill/>
          <a:ln w="9525">
            <a:noFill/>
            <a:miter lim="800000"/>
            <a:headEnd/>
            <a:tailEnd/>
          </a:ln>
        </p:spPr>
      </p:pic>
      <p:pic>
        <p:nvPicPr>
          <p:cNvPr id="17412" name="Picture 5"/>
          <p:cNvPicPr>
            <a:picLocks noChangeAspect="1"/>
          </p:cNvPicPr>
          <p:nvPr/>
        </p:nvPicPr>
        <p:blipFill>
          <a:blip r:embed="rId4"/>
          <a:srcRect/>
          <a:stretch>
            <a:fillRect/>
          </a:stretch>
        </p:blipFill>
        <p:spPr bwMode="auto">
          <a:xfrm>
            <a:off x="228600" y="4495800"/>
            <a:ext cx="3725863" cy="2095500"/>
          </a:xfrm>
          <a:prstGeom prst="rect">
            <a:avLst/>
          </a:prstGeom>
          <a:noFill/>
          <a:ln w="9525">
            <a:noFill/>
            <a:miter lim="800000"/>
            <a:headEnd/>
            <a:tailEnd/>
          </a:ln>
        </p:spPr>
      </p:pic>
      <p:pic>
        <p:nvPicPr>
          <p:cNvPr id="17413" name="Picture 8"/>
          <p:cNvPicPr>
            <a:picLocks noChangeAspect="1"/>
          </p:cNvPicPr>
          <p:nvPr/>
        </p:nvPicPr>
        <p:blipFill>
          <a:blip r:embed="rId5"/>
          <a:srcRect/>
          <a:stretch>
            <a:fillRect/>
          </a:stretch>
        </p:blipFill>
        <p:spPr bwMode="auto">
          <a:xfrm>
            <a:off x="4668838" y="4476750"/>
            <a:ext cx="3759200" cy="21145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533400"/>
            <a:ext cx="8229600" cy="1143000"/>
          </a:xfrm>
        </p:spPr>
        <p:txBody>
          <a:bodyPr/>
          <a:lstStyle/>
          <a:p>
            <a:r>
              <a:rPr lang="en-US" sz="2000" smtClean="0"/>
              <a:t>Do a test fit. Slide in the new head and release the locking plunger. Make sure the head is locked in with the plunger. If the plunger hasn’t engaged your head is misaligned or not sitting flat on the wall. Make changes. </a:t>
            </a:r>
            <a:br>
              <a:rPr lang="en-US" sz="2000" smtClean="0"/>
            </a:br>
            <a:r>
              <a:rPr lang="en-US" sz="2000" smtClean="0"/>
              <a:t>(There are slotted adjustments between the 98RH20 and the mounting bracket)</a:t>
            </a:r>
          </a:p>
        </p:txBody>
      </p:sp>
      <p:pic>
        <p:nvPicPr>
          <p:cNvPr id="18434" name="Picture 2"/>
          <p:cNvPicPr>
            <a:picLocks noChangeAspect="1"/>
          </p:cNvPicPr>
          <p:nvPr/>
        </p:nvPicPr>
        <p:blipFill>
          <a:blip r:embed="rId2"/>
          <a:srcRect/>
          <a:stretch>
            <a:fillRect/>
          </a:stretch>
        </p:blipFill>
        <p:spPr bwMode="auto">
          <a:xfrm>
            <a:off x="1143000" y="2109788"/>
            <a:ext cx="6553200" cy="36861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2400" smtClean="0"/>
              <a:t>While head is in place mark for attachment (2) bolts.</a:t>
            </a:r>
            <a:br>
              <a:rPr lang="en-US" sz="2400" smtClean="0"/>
            </a:br>
            <a:r>
              <a:rPr lang="en-US" sz="2400" smtClean="0"/>
              <a:t>Remove head.</a:t>
            </a:r>
          </a:p>
        </p:txBody>
      </p:sp>
      <p:pic>
        <p:nvPicPr>
          <p:cNvPr id="19458" name="Picture 2"/>
          <p:cNvPicPr>
            <a:picLocks noChangeAspect="1"/>
          </p:cNvPicPr>
          <p:nvPr/>
        </p:nvPicPr>
        <p:blipFill>
          <a:blip r:embed="rId2"/>
          <a:srcRect/>
          <a:stretch>
            <a:fillRect/>
          </a:stretch>
        </p:blipFill>
        <p:spPr bwMode="auto">
          <a:xfrm>
            <a:off x="1295400" y="2362200"/>
            <a:ext cx="6197600" cy="34861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z="2400" smtClean="0"/>
              <a:t>Install new head tamper switch.</a:t>
            </a:r>
            <a:br>
              <a:rPr lang="en-US" sz="2400" smtClean="0"/>
            </a:br>
            <a:r>
              <a:rPr lang="en-US" sz="2400" smtClean="0"/>
              <a:t>Check for continuity (open/ closed) and wire to meet the need of the alarm.</a:t>
            </a:r>
          </a:p>
        </p:txBody>
      </p:sp>
      <p:pic>
        <p:nvPicPr>
          <p:cNvPr id="20482" name="Picture 2"/>
          <p:cNvPicPr>
            <a:picLocks noChangeAspect="1"/>
          </p:cNvPicPr>
          <p:nvPr/>
        </p:nvPicPr>
        <p:blipFill>
          <a:blip r:embed="rId2"/>
          <a:srcRect/>
          <a:stretch>
            <a:fillRect/>
          </a:stretch>
        </p:blipFill>
        <p:spPr bwMode="auto">
          <a:xfrm>
            <a:off x="2819400" y="1828800"/>
            <a:ext cx="2614613" cy="4648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z="2400" smtClean="0"/>
              <a:t>Drill and tap (2)  3/8 – 16 mounting holes</a:t>
            </a:r>
          </a:p>
        </p:txBody>
      </p:sp>
      <p:pic>
        <p:nvPicPr>
          <p:cNvPr id="21506" name="Picture 2"/>
          <p:cNvPicPr>
            <a:picLocks noChangeAspect="1"/>
          </p:cNvPicPr>
          <p:nvPr/>
        </p:nvPicPr>
        <p:blipFill>
          <a:blip r:embed="rId2"/>
          <a:srcRect/>
          <a:stretch>
            <a:fillRect/>
          </a:stretch>
        </p:blipFill>
        <p:spPr bwMode="auto">
          <a:xfrm>
            <a:off x="914400" y="1828800"/>
            <a:ext cx="6629400" cy="372903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182</Words>
  <Application>Microsoft Office PowerPoint</Application>
  <PresentationFormat>On-screen Show (4:3)</PresentationFormat>
  <Paragraphs>12</Paragraphs>
  <Slides>11</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11</vt:i4>
      </vt:variant>
    </vt:vector>
  </HeadingPairs>
  <TitlesOfParts>
    <vt:vector size="14" baseType="lpstr">
      <vt:lpstr>Calibri</vt:lpstr>
      <vt:lpstr>Arial</vt:lpstr>
      <vt:lpstr>Office Theme</vt:lpstr>
      <vt:lpstr>96-757 Diebold Securomatic</vt:lpstr>
      <vt:lpstr>Remove existing Night Head Remove all gaskets and trim around sleeve. These are held on by 8/32 screws </vt:lpstr>
      <vt:lpstr>Removed gaskets and discard </vt:lpstr>
      <vt:lpstr>Ideally remove or have removed the existing wiring.  (could interfere with install)  CAUTION wires could be live. </vt:lpstr>
      <vt:lpstr>Cut a slot on each side of sleeve back flush with the wall. About 4” long on each side, adjust to fit. This is for the vertical rib on the new fascia.   </vt:lpstr>
      <vt:lpstr>Do a test fit. Slide in the new head and release the locking plunger. Make sure the head is locked in with the plunger. If the plunger hasn’t engaged your head is misaligned or not sitting flat on the wall. Make changes.  (There are slotted adjustments between the 98RH20 and the mounting bracket)</vt:lpstr>
      <vt:lpstr>While head is in place mark for attachment (2) bolts. Remove head.</vt:lpstr>
      <vt:lpstr>Install new head tamper switch. Check for continuity (open/ closed) and wire to meet the need of the alarm.</vt:lpstr>
      <vt:lpstr>Drill and tap (2)  3/8 – 16 mounting holes</vt:lpstr>
      <vt:lpstr>Bolt down and install lower access trim using security screws</vt:lpstr>
      <vt:lpstr>Polish and caulk.</vt:lpstr>
    </vt:vector>
  </TitlesOfParts>
  <Company>Gunnebo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Diebold Securomatic</dc:title>
  <dc:creator>Babb, Walter</dc:creator>
  <cp:lastModifiedBy>Terry Stroop</cp:lastModifiedBy>
  <cp:revision>9</cp:revision>
  <dcterms:created xsi:type="dcterms:W3CDTF">2013-04-04T16:59:20Z</dcterms:created>
  <dcterms:modified xsi:type="dcterms:W3CDTF">2013-04-04T20:30:42Z</dcterms:modified>
</cp:coreProperties>
</file>